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4"/>
  </p:sldMasterIdLst>
  <p:notesMasterIdLst>
    <p:notesMasterId r:id="rId25"/>
  </p:notesMasterIdLst>
  <p:sldIdLst>
    <p:sldId id="257" r:id="rId5"/>
    <p:sldId id="331" r:id="rId6"/>
    <p:sldId id="295" r:id="rId7"/>
    <p:sldId id="325" r:id="rId8"/>
    <p:sldId id="326" r:id="rId9"/>
    <p:sldId id="327" r:id="rId10"/>
    <p:sldId id="328" r:id="rId11"/>
    <p:sldId id="329" r:id="rId12"/>
    <p:sldId id="332" r:id="rId13"/>
    <p:sldId id="330" r:id="rId14"/>
    <p:sldId id="333" r:id="rId15"/>
    <p:sldId id="334" r:id="rId16"/>
    <p:sldId id="321" r:id="rId17"/>
    <p:sldId id="320" r:id="rId18"/>
    <p:sldId id="313" r:id="rId19"/>
    <p:sldId id="303" r:id="rId20"/>
    <p:sldId id="322" r:id="rId21"/>
    <p:sldId id="323" r:id="rId22"/>
    <p:sldId id="324" r:id="rId23"/>
    <p:sldId id="281" r:id="rId24"/>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5" d="100"/>
          <a:sy n="85" d="100"/>
        </p:scale>
        <p:origin x="1554" y="9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EB1EC729-8C0E-4794-80ED-3CE86C5463EB}" type="datetimeFigureOut">
              <a:rPr lang="en-US" smtClean="0"/>
              <a:pPr/>
              <a:t>3/14/2023</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F003AAE6-CC7D-4CB7-A15C-0DB0E230541C}"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C14F7D7-82D8-4CF5-BF8F-129EEB082A4E}" type="slidenum">
              <a:rPr lang="en-US" smtClean="0"/>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003AAE6-CC7D-4CB7-A15C-0DB0E230541C}" type="slidenum">
              <a:rPr lang="en-US" smtClean="0"/>
              <a:pPr/>
              <a:t>19</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003AAE6-CC7D-4CB7-A15C-0DB0E230541C}" type="slidenum">
              <a:rPr lang="en-US" smtClean="0"/>
              <a:pPr/>
              <a:t>20</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003AAE6-CC7D-4CB7-A15C-0DB0E230541C}" type="slidenum">
              <a:rPr lang="en-US" smtClean="0"/>
              <a:pPr/>
              <a:t>2</a:t>
            </a:fld>
            <a:endParaRPr lang="en-US"/>
          </a:p>
        </p:txBody>
      </p:sp>
    </p:spTree>
    <p:extLst>
      <p:ext uri="{BB962C8B-B14F-4D97-AF65-F5344CB8AC3E}">
        <p14:creationId xmlns:p14="http://schemas.microsoft.com/office/powerpoint/2010/main" val="13797418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003AAE6-CC7D-4CB7-A15C-0DB0E230541C}" type="slidenum">
              <a:rPr lang="en-US" smtClean="0"/>
              <a:pPr/>
              <a:t>3</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003AAE6-CC7D-4CB7-A15C-0DB0E230541C}" type="slidenum">
              <a:rPr lang="en-US" smtClean="0"/>
              <a:pPr/>
              <a:t>13</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003AAE6-CC7D-4CB7-A15C-0DB0E230541C}" type="slidenum">
              <a:rPr lang="en-US" smtClean="0"/>
              <a:pPr/>
              <a:t>14</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003AAE6-CC7D-4CB7-A15C-0DB0E230541C}" type="slidenum">
              <a:rPr lang="en-US" smtClean="0"/>
              <a:pPr/>
              <a:t>15</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003AAE6-CC7D-4CB7-A15C-0DB0E230541C}" type="slidenum">
              <a:rPr lang="en-US" smtClean="0"/>
              <a:pPr/>
              <a:t>16</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003AAE6-CC7D-4CB7-A15C-0DB0E230541C}" type="slidenum">
              <a:rPr lang="en-US" smtClean="0"/>
              <a:pPr/>
              <a:t>17</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003AAE6-CC7D-4CB7-A15C-0DB0E230541C}" type="slidenum">
              <a:rPr lang="en-US" smtClean="0"/>
              <a:pPr/>
              <a:t>18</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9" name="Subtitle 8"/>
          <p:cNvSpPr>
            <a:spLocks noGrp="1"/>
          </p:cNvSpPr>
          <p:nvPr>
            <p:ph type="subTitle" idx="1"/>
          </p:nvPr>
        </p:nvSpPr>
        <p:spPr>
          <a:xfrm>
            <a:off x="457200" y="3699804"/>
            <a:ext cx="8305800" cy="1143000"/>
          </a:xfrm>
        </p:spPr>
        <p:txBody>
          <a:bodyPr>
            <a:noAutofit/>
          </a:bodyPr>
          <a:lstStyle>
            <a:lvl1pPr marL="0" indent="0" algn="ctr">
              <a:buNone/>
              <a:defRPr sz="2200" spc="10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p>
        </p:txBody>
      </p:sp>
      <p:sp>
        <p:nvSpPr>
          <p:cNvPr id="28" name="Title 27"/>
          <p:cNvSpPr>
            <a:spLocks noGrp="1"/>
          </p:cNvSpPr>
          <p:nvPr>
            <p:ph type="ctrTitle"/>
          </p:nvPr>
        </p:nvSpPr>
        <p:spPr>
          <a:xfrm>
            <a:off x="457200" y="1433732"/>
            <a:ext cx="8305800" cy="1981200"/>
          </a:xfrm>
          <a:ln w="6350" cap="rnd">
            <a:noFill/>
          </a:ln>
        </p:spPr>
        <p:txBody>
          <a:bodyPr anchor="b" anchorCtr="0">
            <a:noAutofit/>
          </a:bodyPr>
          <a:lstStyle>
            <a:lvl1pPr algn="ctr">
              <a:defRPr lang="en-US" sz="4800" b="0" dirty="0">
                <a:ln w="3200">
                  <a:solidFill>
                    <a:schemeClr val="bg2">
                      <a:shade val="75000"/>
                      <a:alpha val="25000"/>
                    </a:schemeClr>
                  </a:solidFill>
                  <a:prstDash val="solid"/>
                  <a:round/>
                </a:ln>
                <a:solidFill>
                  <a:srgbClr val="F9F9F9"/>
                </a:solidFill>
                <a:effectLst>
                  <a:innerShdw blurRad="50800" dist="25400" dir="13500000">
                    <a:srgbClr val="000000">
                      <a:alpha val="70000"/>
                    </a:srgbClr>
                  </a:innerShdw>
                </a:effectLst>
              </a:defRPr>
            </a:lvl1pPr>
          </a:lstStyle>
          <a:p>
            <a:r>
              <a:rPr kumimoji="0" lang="en-US"/>
              <a:t>Click to edit Master title style</a:t>
            </a:r>
          </a:p>
        </p:txBody>
      </p:sp>
      <p:cxnSp>
        <p:nvCxnSpPr>
          <p:cNvPr id="8" name="Straight Connector 7"/>
          <p:cNvCxnSpPr/>
          <p:nvPr/>
        </p:nvCxnSpPr>
        <p:spPr>
          <a:xfrm>
            <a:off x="1463626" y="3550126"/>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4708574" y="3550126"/>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
        <p:nvSpPr>
          <p:cNvPr id="14" name="Oval 13"/>
          <p:cNvSpPr/>
          <p:nvPr/>
        </p:nvSpPr>
        <p:spPr>
          <a:xfrm>
            <a:off x="4540348" y="3526302"/>
            <a:ext cx="45720" cy="45720"/>
          </a:xfrm>
          <a:prstGeom prst="ellipse">
            <a:avLst/>
          </a:prstGeom>
          <a:effectLst>
            <a:outerShdw blurRad="31750" dir="2700000" algn="tl" rotWithShape="0">
              <a:srgbClr val="000000">
                <a:alpha val="55000"/>
              </a:srgbClr>
            </a:outerShdw>
          </a:effectLst>
        </p:spPr>
        <p:style>
          <a:lnRef idx="2">
            <a:schemeClr val="accent2"/>
          </a:lnRef>
          <a:fillRef idx="1">
            <a:schemeClr val="accent2"/>
          </a:fillRef>
          <a:effectRef idx="0">
            <a:schemeClr val="accent2"/>
          </a:effectRef>
          <a:fontRef idx="minor">
            <a:schemeClr val="lt1"/>
          </a:fontRef>
        </p:style>
        <p:txBody>
          <a:bodyPr rtlCol="0" anchor="ctr"/>
          <a:lstStyle/>
          <a:p>
            <a:pPr algn="ctr" eaLnBrk="1" latinLnBrk="0" hangingPunct="1"/>
            <a:endParaRPr kumimoji="0" lang="en-US"/>
          </a:p>
        </p:txBody>
      </p:sp>
      <p:sp>
        <p:nvSpPr>
          <p:cNvPr id="15" name="Date Placeholder 14"/>
          <p:cNvSpPr>
            <a:spLocks noGrp="1"/>
          </p:cNvSpPr>
          <p:nvPr>
            <p:ph type="dt" sz="half" idx="10"/>
          </p:nvPr>
        </p:nvSpPr>
        <p:spPr/>
        <p:txBody>
          <a:bodyPr/>
          <a:lstStyle/>
          <a:p>
            <a:fld id="{480C4ADC-EFFD-4236-9EF6-75F7847C1A36}" type="datetimeFigureOut">
              <a:rPr lang="en-US" smtClean="0"/>
              <a:pPr/>
              <a:t>3/14/2023</a:t>
            </a:fld>
            <a:endParaRPr lang="en-US"/>
          </a:p>
        </p:txBody>
      </p:sp>
      <p:sp>
        <p:nvSpPr>
          <p:cNvPr id="16" name="Slide Number Placeholder 15"/>
          <p:cNvSpPr>
            <a:spLocks noGrp="1"/>
          </p:cNvSpPr>
          <p:nvPr>
            <p:ph type="sldNum" sz="quarter" idx="11"/>
          </p:nvPr>
        </p:nvSpPr>
        <p:spPr/>
        <p:txBody>
          <a:bodyPr/>
          <a:lstStyle/>
          <a:p>
            <a:fld id="{2BA76E1D-847B-437A-98A7-08F6B7557078}" type="slidenum">
              <a:rPr lang="en-US" smtClean="0"/>
              <a:pPr/>
              <a:t>‹#›</a:t>
            </a:fld>
            <a:endParaRPr lang="en-US"/>
          </a:p>
        </p:txBody>
      </p:sp>
      <p:sp>
        <p:nvSpPr>
          <p:cNvPr id="17" name="Footer Placeholder 16"/>
          <p:cNvSpPr>
            <a:spLocks noGrp="1"/>
          </p:cNvSpPr>
          <p:nvPr>
            <p:ph type="ftr" sz="quarter" idx="12"/>
          </p:nvPr>
        </p:nvSpPr>
        <p:spPr/>
        <p:txBody>
          <a:bodyPr/>
          <a:lstStyle/>
          <a:p>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480C4ADC-EFFD-4236-9EF6-75F7847C1A36}" type="datetimeFigureOut">
              <a:rPr lang="en-US" smtClean="0"/>
              <a:pPr/>
              <a:t>3/14/2023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BA76E1D-847B-437A-98A7-08F6B7557078}"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480C4ADC-EFFD-4236-9EF6-75F7847C1A36}" type="datetimeFigureOut">
              <a:rPr lang="en-US" smtClean="0"/>
              <a:pPr/>
              <a:t>3/14/2023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BA76E1D-847B-437A-98A7-08F6B7557078}"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9" name="Content Placeholder 8"/>
          <p:cNvSpPr>
            <a:spLocks noGrp="1"/>
          </p:cNvSpPr>
          <p:nvPr>
            <p:ph idx="1"/>
          </p:nvPr>
        </p:nvSpPr>
        <p:spPr>
          <a:xfrm>
            <a:off x="457200" y="1524000"/>
            <a:ext cx="8229600" cy="45720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4" name="Date Placeholder 13"/>
          <p:cNvSpPr>
            <a:spLocks noGrp="1"/>
          </p:cNvSpPr>
          <p:nvPr>
            <p:ph type="dt" sz="half" idx="14"/>
          </p:nvPr>
        </p:nvSpPr>
        <p:spPr/>
        <p:txBody>
          <a:bodyPr/>
          <a:lstStyle/>
          <a:p>
            <a:fld id="{480C4ADC-EFFD-4236-9EF6-75F7847C1A36}" type="datetimeFigureOut">
              <a:rPr lang="en-US" smtClean="0"/>
              <a:pPr/>
              <a:t>3/14/2023</a:t>
            </a:fld>
            <a:endParaRPr lang="en-US"/>
          </a:p>
        </p:txBody>
      </p:sp>
      <p:sp>
        <p:nvSpPr>
          <p:cNvPr id="15" name="Slide Number Placeholder 14"/>
          <p:cNvSpPr>
            <a:spLocks noGrp="1"/>
          </p:cNvSpPr>
          <p:nvPr>
            <p:ph type="sldNum" sz="quarter" idx="15"/>
          </p:nvPr>
        </p:nvSpPr>
        <p:spPr/>
        <p:txBody>
          <a:bodyPr/>
          <a:lstStyle>
            <a:lvl1pPr algn="ctr">
              <a:defRPr/>
            </a:lvl1pPr>
          </a:lstStyle>
          <a:p>
            <a:fld id="{2BA76E1D-847B-437A-98A7-08F6B7557078}" type="slidenum">
              <a:rPr lang="en-US" smtClean="0"/>
              <a:pPr/>
              <a:t>‹#›</a:t>
            </a:fld>
            <a:endParaRPr lang="en-US"/>
          </a:p>
        </p:txBody>
      </p:sp>
      <p:sp>
        <p:nvSpPr>
          <p:cNvPr id="16" name="Footer Placeholder 15"/>
          <p:cNvSpPr>
            <a:spLocks noGrp="1"/>
          </p:cNvSpPr>
          <p:nvPr>
            <p:ph type="ftr" sz="quarter" idx="16"/>
          </p:nvPr>
        </p:nvSpPr>
        <p:spPr/>
        <p:txBody>
          <a:bodyPr/>
          <a:lstStyle/>
          <a:p>
            <a:endParaRPr lang="en-US"/>
          </a:p>
        </p:txBody>
      </p:sp>
      <p:sp>
        <p:nvSpPr>
          <p:cNvPr id="17" name="Title 16"/>
          <p:cNvSpPr>
            <a:spLocks noGrp="1"/>
          </p:cNvSpPr>
          <p:nvPr>
            <p:ph type="title"/>
          </p:nvPr>
        </p:nvSpPr>
        <p:spPr/>
        <p:txBody>
          <a:bodyPr rtlCol="0" anchor="b" anchorCtr="0"/>
          <a:lstStyle/>
          <a:p>
            <a:r>
              <a:rPr kumimoji="0" lang="en-US"/>
              <a:t>Click to edit Master title style</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480C4ADC-EFFD-4236-9EF6-75F7847C1A36}" type="datetimeFigureOut">
              <a:rPr lang="en-US" smtClean="0"/>
              <a:pPr/>
              <a:t>3/14/2023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BA76E1D-847B-437A-98A7-08F6B7557078}" type="slidenum">
              <a:rPr lang="en-US" smtClean="0"/>
              <a:pPr/>
              <a:t>‹#›</a:t>
            </a:fld>
            <a:endParaRPr lang="en-US"/>
          </a:p>
        </p:txBody>
      </p:sp>
      <p:sp>
        <p:nvSpPr>
          <p:cNvPr id="2" name="Title 1"/>
          <p:cNvSpPr>
            <a:spLocks noGrp="1"/>
          </p:cNvSpPr>
          <p:nvPr>
            <p:ph type="title"/>
          </p:nvPr>
        </p:nvSpPr>
        <p:spPr>
          <a:xfrm>
            <a:off x="685800" y="3505200"/>
            <a:ext cx="7924800" cy="1371600"/>
          </a:xfrm>
        </p:spPr>
        <p:txBody>
          <a:bodyPr>
            <a:noAutofit/>
          </a:bodyPr>
          <a:lstStyle>
            <a:lvl1pPr algn="l" rtl="0">
              <a:spcBef>
                <a:spcPct val="0"/>
              </a:spcBef>
              <a:buNone/>
              <a:defRPr lang="en-US" sz="4800" b="0" dirty="0">
                <a:ln w="3200">
                  <a:solidFill>
                    <a:schemeClr val="bg2">
                      <a:shade val="25000"/>
                      <a:alpha val="25000"/>
                    </a:schemeClr>
                  </a:solidFill>
                  <a:prstDash val="solid"/>
                  <a:round/>
                </a:ln>
                <a:solidFill>
                  <a:srgbClr val="F9F9F9"/>
                </a:solidFill>
                <a:effectLst>
                  <a:innerShdw blurRad="38100" dist="25400" dir="13500000">
                    <a:prstClr val="black">
                      <a:alpha val="70000"/>
                    </a:prstClr>
                  </a:innerShdw>
                </a:effectLst>
              </a:defRPr>
            </a:lvl1pPr>
          </a:lstStyle>
          <a:p>
            <a:r>
              <a:rPr kumimoji="0" lang="en-US"/>
              <a:t>Click to edit Master title style</a:t>
            </a:r>
          </a:p>
        </p:txBody>
      </p:sp>
      <p:sp>
        <p:nvSpPr>
          <p:cNvPr id="3" name="Text Placeholder 2"/>
          <p:cNvSpPr>
            <a:spLocks noGrp="1"/>
          </p:cNvSpPr>
          <p:nvPr>
            <p:ph type="body" idx="1"/>
          </p:nvPr>
        </p:nvSpPr>
        <p:spPr>
          <a:xfrm>
            <a:off x="685800" y="4958864"/>
            <a:ext cx="7924800" cy="984736"/>
          </a:xfrm>
        </p:spPr>
        <p:txBody>
          <a:bodyPr anchor="t"/>
          <a:lstStyle>
            <a:lvl1pPr marL="0" indent="0">
              <a:buNone/>
              <a:defRPr sz="2000" spc="10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a:t>
            </a:r>
          </a:p>
        </p:txBody>
      </p:sp>
      <p:cxnSp>
        <p:nvCxnSpPr>
          <p:cNvPr id="7" name="Straight Connector 6"/>
          <p:cNvCxnSpPr/>
          <p:nvPr/>
        </p:nvCxnSpPr>
        <p:spPr>
          <a:xfrm>
            <a:off x="685800" y="4916992"/>
            <a:ext cx="7924800" cy="4301"/>
          </a:xfrm>
          <a:prstGeom prst="line">
            <a:avLst/>
          </a:prstGeom>
          <a:noFill/>
          <a:ln w="9525" cap="flat" cmpd="sng" algn="ctr">
            <a:solidFill>
              <a:srgbClr val="E9E9E8"/>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480C4ADC-EFFD-4236-9EF6-75F7847C1A36}" type="datetimeFigureOut">
              <a:rPr lang="en-US" smtClean="0"/>
              <a:pPr/>
              <a:t>3/14/2023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BA76E1D-847B-437A-98A7-08F6B7557078}" type="slidenum">
              <a:rPr lang="en-US" smtClean="0"/>
              <a:pPr/>
              <a:t>‹#›</a:t>
            </a:fld>
            <a:endParaRPr lang="en-US"/>
          </a:p>
        </p:txBody>
      </p:sp>
      <p:sp>
        <p:nvSpPr>
          <p:cNvPr id="2" name="Title 1"/>
          <p:cNvSpPr>
            <a:spLocks noGrp="1"/>
          </p:cNvSpPr>
          <p:nvPr>
            <p:ph type="title"/>
          </p:nvPr>
        </p:nvSpPr>
        <p:spPr/>
        <p:txBody>
          <a:bodyPr/>
          <a:lstStyle/>
          <a:p>
            <a:r>
              <a:rPr kumimoji="0" lang="en-US"/>
              <a:t>Click to edit Master title style</a:t>
            </a:r>
          </a:p>
        </p:txBody>
      </p:sp>
      <p:sp>
        <p:nvSpPr>
          <p:cNvPr id="11" name="Content Placeholder 10"/>
          <p:cNvSpPr>
            <a:spLocks noGrp="1"/>
          </p:cNvSpPr>
          <p:nvPr>
            <p:ph sz="half" idx="1"/>
          </p:nvPr>
        </p:nvSpPr>
        <p:spPr>
          <a:xfrm>
            <a:off x="457200" y="1524000"/>
            <a:ext cx="4059936" cy="45720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3" name="Content Placeholder 12"/>
          <p:cNvSpPr>
            <a:spLocks noGrp="1"/>
          </p:cNvSpPr>
          <p:nvPr>
            <p:ph sz="half" idx="2"/>
          </p:nvPr>
        </p:nvSpPr>
        <p:spPr>
          <a:xfrm>
            <a:off x="4648200" y="1524000"/>
            <a:ext cx="4059936" cy="45720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9" name="Slide Number Placeholder 8"/>
          <p:cNvSpPr>
            <a:spLocks noGrp="1"/>
          </p:cNvSpPr>
          <p:nvPr>
            <p:ph type="sldNum" sz="quarter" idx="12"/>
          </p:nvPr>
        </p:nvSpPr>
        <p:spPr/>
        <p:txBody>
          <a:bodyPr/>
          <a:lstStyle/>
          <a:p>
            <a:fld id="{2BA76E1D-847B-437A-98A7-08F6B7557078}" type="slidenum">
              <a:rPr lang="en-US" smtClean="0"/>
              <a:pPr/>
              <a:t>‹#›</a:t>
            </a:fld>
            <a:endParaRPr lang="en-US"/>
          </a:p>
        </p:txBody>
      </p:sp>
      <p:sp>
        <p:nvSpPr>
          <p:cNvPr id="8" name="Footer Placeholder 7"/>
          <p:cNvSpPr>
            <a:spLocks noGrp="1"/>
          </p:cNvSpPr>
          <p:nvPr>
            <p:ph type="ftr" sz="quarter" idx="11"/>
          </p:nvPr>
        </p:nvSpPr>
        <p:spPr/>
        <p:txBody>
          <a:bodyPr/>
          <a:lstStyle/>
          <a:p>
            <a:endParaRPr lang="en-US"/>
          </a:p>
        </p:txBody>
      </p:sp>
      <p:sp>
        <p:nvSpPr>
          <p:cNvPr id="7" name="Date Placeholder 6"/>
          <p:cNvSpPr>
            <a:spLocks noGrp="1"/>
          </p:cNvSpPr>
          <p:nvPr>
            <p:ph type="dt" sz="half" idx="10"/>
          </p:nvPr>
        </p:nvSpPr>
        <p:spPr/>
        <p:txBody>
          <a:bodyPr/>
          <a:lstStyle/>
          <a:p>
            <a:fld id="{480C4ADC-EFFD-4236-9EF6-75F7847C1A36}" type="datetimeFigureOut">
              <a:rPr lang="en-US" smtClean="0"/>
              <a:pPr/>
              <a:t>3/14/2023</a:t>
            </a:fld>
            <a:endParaRPr lang="en-US"/>
          </a:p>
        </p:txBody>
      </p:sp>
      <p:sp>
        <p:nvSpPr>
          <p:cNvPr id="3" name="Text Placeholder 2"/>
          <p:cNvSpPr>
            <a:spLocks noGrp="1"/>
          </p:cNvSpPr>
          <p:nvPr>
            <p:ph type="body" idx="1"/>
          </p:nvPr>
        </p:nvSpPr>
        <p:spPr>
          <a:xfrm>
            <a:off x="457200" y="1399593"/>
            <a:ext cx="4040188" cy="762000"/>
          </a:xfrm>
          <a:noFill/>
          <a:ln w="25400" cap="rnd" cmpd="sng" algn="ctr">
            <a:noFill/>
            <a:prstDash val="solid"/>
          </a:ln>
          <a:effectLst>
            <a:softEdge rad="63500"/>
          </a:effectLst>
          <a:sp3d prstMaterial="flat"/>
        </p:spPr>
        <p:style>
          <a:lnRef idx="3">
            <a:schemeClr val="lt1"/>
          </a:lnRef>
          <a:fillRef idx="1">
            <a:schemeClr val="accent5"/>
          </a:fillRef>
          <a:effectRef idx="1">
            <a:schemeClr val="accent5"/>
          </a:effectRef>
          <a:fontRef idx="minor">
            <a:schemeClr val="lt1"/>
          </a:fontRef>
        </p:style>
        <p:txBody>
          <a:bodyPr lIns="91440" tIns="45720" rIns="91440" bIns="45720" anchor="b">
            <a:noAutofit/>
          </a:bodyPr>
          <a:lstStyle>
            <a:lvl1pPr marL="0" indent="0" algn="l">
              <a:spcBef>
                <a:spcPts val="0"/>
              </a:spcBef>
              <a:buNone/>
              <a:defRPr sz="2600" b="1">
                <a:solidFill>
                  <a:schemeClr val="tx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32" name="Content Placeholder 31"/>
          <p:cNvSpPr>
            <a:spLocks noGrp="1"/>
          </p:cNvSpPr>
          <p:nvPr>
            <p:ph sz="half" idx="2"/>
          </p:nvPr>
        </p:nvSpPr>
        <p:spPr>
          <a:xfrm>
            <a:off x="457200" y="2201896"/>
            <a:ext cx="4038600" cy="3913632"/>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34" name="Content Placeholder 33"/>
          <p:cNvSpPr>
            <a:spLocks noGrp="1"/>
          </p:cNvSpPr>
          <p:nvPr>
            <p:ph sz="quarter" idx="4"/>
          </p:nvPr>
        </p:nvSpPr>
        <p:spPr>
          <a:xfrm>
            <a:off x="4649788" y="2201896"/>
            <a:ext cx="4038600" cy="3913632"/>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2" name="Title 1"/>
          <p:cNvSpPr>
            <a:spLocks noGrp="1"/>
          </p:cNvSpPr>
          <p:nvPr>
            <p:ph type="title"/>
          </p:nvPr>
        </p:nvSpPr>
        <p:spPr>
          <a:xfrm>
            <a:off x="457200" y="155448"/>
            <a:ext cx="8229600" cy="1143000"/>
          </a:xfrm>
        </p:spPr>
        <p:txBody>
          <a:bodyPr anchor="b" anchorCtr="0"/>
          <a:lstStyle>
            <a:lvl1pPr>
              <a:defRPr/>
            </a:lvl1pPr>
          </a:lstStyle>
          <a:p>
            <a:r>
              <a:rPr kumimoji="0" lang="en-US"/>
              <a:t>Click to edit Master title style</a:t>
            </a:r>
          </a:p>
        </p:txBody>
      </p:sp>
      <p:sp>
        <p:nvSpPr>
          <p:cNvPr id="12" name="Text Placeholder 11"/>
          <p:cNvSpPr>
            <a:spLocks noGrp="1"/>
          </p:cNvSpPr>
          <p:nvPr>
            <p:ph type="body" idx="3"/>
          </p:nvPr>
        </p:nvSpPr>
        <p:spPr>
          <a:xfrm>
            <a:off x="4648200" y="1399593"/>
            <a:ext cx="4040188" cy="762000"/>
          </a:xfrm>
          <a:noFill/>
          <a:ln w="25400" cap="rnd" cmpd="sng" algn="ctr">
            <a:noFill/>
            <a:prstDash val="solid"/>
          </a:ln>
          <a:effectLst>
            <a:softEdge rad="63500"/>
          </a:effectLst>
        </p:spPr>
        <p:style>
          <a:lnRef idx="3">
            <a:schemeClr val="lt1"/>
          </a:lnRef>
          <a:fillRef idx="1">
            <a:schemeClr val="accent5"/>
          </a:fillRef>
          <a:effectRef idx="1">
            <a:schemeClr val="accent5"/>
          </a:effectRef>
          <a:fontRef idx="minor">
            <a:schemeClr val="lt1"/>
          </a:fontRef>
        </p:style>
        <p:txBody>
          <a:bodyPr lIns="91440" tIns="45720" rIns="91440" bIns="45720" anchor="b">
            <a:noAutofit/>
          </a:bodyPr>
          <a:lstStyle>
            <a:lvl1pPr marL="0" indent="0" algn="l">
              <a:spcBef>
                <a:spcPts val="0"/>
              </a:spcBef>
              <a:buNone/>
              <a:defRPr sz="2600" b="1" baseline="0">
                <a:solidFill>
                  <a:schemeClr val="tx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cxnSp>
        <p:nvCxnSpPr>
          <p:cNvPr id="10" name="Straight Connector 9"/>
          <p:cNvCxnSpPr/>
          <p:nvPr/>
        </p:nvCxnSpPr>
        <p:spPr>
          <a:xfrm>
            <a:off x="562945" y="2180219"/>
            <a:ext cx="3749040" cy="1588"/>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4754880" y="2180219"/>
            <a:ext cx="3749040" cy="1588"/>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480C4ADC-EFFD-4236-9EF6-75F7847C1A36}" type="datetimeFigureOut">
              <a:rPr lang="en-US" smtClean="0"/>
              <a:pPr/>
              <a:t>3/14/2023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BA76E1D-847B-437A-98A7-08F6B7557078}" type="slidenum">
              <a:rPr lang="en-US" smtClean="0"/>
              <a:pPr/>
              <a:t>‹#›</a:t>
            </a:fld>
            <a:endParaRPr lang="en-US"/>
          </a:p>
        </p:txBody>
      </p:sp>
      <p:sp>
        <p:nvSpPr>
          <p:cNvPr id="2" name="Title 1"/>
          <p:cNvSpPr>
            <a:spLocks noGrp="1"/>
          </p:cNvSpPr>
          <p:nvPr>
            <p:ph type="title"/>
          </p:nvPr>
        </p:nvSpPr>
        <p:spPr/>
        <p:txBody>
          <a:bodyPr/>
          <a:lstStyle/>
          <a:p>
            <a:r>
              <a:rPr kumimoji="0" lang="en-US"/>
              <a:t>Click to edit Master title style</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0C4ADC-EFFD-4236-9EF6-75F7847C1A36}" type="datetimeFigureOut">
              <a:rPr lang="en-US" smtClean="0"/>
              <a:pPr/>
              <a:t>3/14/2023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BA76E1D-847B-437A-98A7-08F6B7557078}"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9" name="Content Placeholder 28"/>
          <p:cNvSpPr>
            <a:spLocks noGrp="1"/>
          </p:cNvSpPr>
          <p:nvPr>
            <p:ph sz="quarter" idx="1"/>
          </p:nvPr>
        </p:nvSpPr>
        <p:spPr>
          <a:xfrm>
            <a:off x="457200" y="457200"/>
            <a:ext cx="6248400" cy="57150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3" name="Text Placeholder 2"/>
          <p:cNvSpPr>
            <a:spLocks noGrp="1"/>
          </p:cNvSpPr>
          <p:nvPr>
            <p:ph type="body" idx="2"/>
          </p:nvPr>
        </p:nvSpPr>
        <p:spPr>
          <a:xfrm>
            <a:off x="6781800" y="1600200"/>
            <a:ext cx="1984248" cy="3733800"/>
          </a:xfrm>
        </p:spPr>
        <p:txBody>
          <a:bodyPr tIns="45720" bIns="45720" anchor="t" anchorCtr="0"/>
          <a:lstStyle>
            <a:lvl1pPr marL="0" indent="0">
              <a:lnSpc>
                <a:spcPct val="125000"/>
              </a:lnSpc>
              <a:spcAft>
                <a:spcPts val="1000"/>
              </a:spcAft>
              <a:buNone/>
              <a:defRPr sz="1600">
                <a:solidFill>
                  <a:schemeClr val="tx2"/>
                </a:solidFill>
              </a:defRPr>
            </a:lvl1pPr>
            <a:lvl2pPr>
              <a:buNone/>
              <a:defRPr sz="1200"/>
            </a:lvl2pPr>
            <a:lvl3pPr>
              <a:buNone/>
              <a:defRPr sz="1000"/>
            </a:lvl3pPr>
            <a:lvl4pPr>
              <a:buNone/>
              <a:defRPr sz="900"/>
            </a:lvl4pPr>
            <a:lvl5pPr>
              <a:buNone/>
              <a:defRPr sz="900"/>
            </a:lvl5pPr>
          </a:lstStyle>
          <a:p>
            <a:pPr lvl="0" eaLnBrk="1" latinLnBrk="0" hangingPunct="1"/>
            <a:r>
              <a:rPr kumimoji="0" lang="en-US"/>
              <a:t>Click to edit Master text styles</a:t>
            </a:r>
          </a:p>
        </p:txBody>
      </p:sp>
      <p:sp>
        <p:nvSpPr>
          <p:cNvPr id="31" name="Title 30"/>
          <p:cNvSpPr>
            <a:spLocks noGrp="1"/>
          </p:cNvSpPr>
          <p:nvPr>
            <p:ph type="title"/>
          </p:nvPr>
        </p:nvSpPr>
        <p:spPr>
          <a:xfrm>
            <a:off x="6781800" y="457200"/>
            <a:ext cx="1981200" cy="1066800"/>
          </a:xfrm>
        </p:spPr>
        <p:txBody>
          <a:bodyPr lIns="91440" tIns="91440" anchor="b" anchorCtr="0"/>
          <a:lstStyle>
            <a:lvl1pPr algn="l">
              <a:buNone/>
              <a:defRPr sz="1800" b="1" spc="-50" baseline="0">
                <a:ln w="3175">
                  <a:noFill/>
                </a:ln>
                <a:solidFill>
                  <a:schemeClr val="tx2"/>
                </a:solidFill>
                <a:effectLst/>
                <a:latin typeface="+mn-lt"/>
                <a:ea typeface="+mn-ea"/>
                <a:cs typeface="+mn-cs"/>
              </a:defRPr>
            </a:lvl1pPr>
          </a:lstStyle>
          <a:p>
            <a:r>
              <a:rPr kumimoji="0" lang="en-US"/>
              <a:t>Click to edit Master title style</a:t>
            </a:r>
          </a:p>
        </p:txBody>
      </p:sp>
      <p:sp>
        <p:nvSpPr>
          <p:cNvPr id="8" name="Date Placeholder 7"/>
          <p:cNvSpPr>
            <a:spLocks noGrp="1"/>
          </p:cNvSpPr>
          <p:nvPr>
            <p:ph type="dt" sz="half" idx="14"/>
          </p:nvPr>
        </p:nvSpPr>
        <p:spPr/>
        <p:txBody>
          <a:bodyPr/>
          <a:lstStyle/>
          <a:p>
            <a:fld id="{480C4ADC-EFFD-4236-9EF6-75F7847C1A36}" type="datetimeFigureOut">
              <a:rPr lang="en-US" smtClean="0"/>
              <a:pPr/>
              <a:t>3/14/2023</a:t>
            </a:fld>
            <a:endParaRPr lang="en-US"/>
          </a:p>
        </p:txBody>
      </p:sp>
      <p:sp>
        <p:nvSpPr>
          <p:cNvPr id="9" name="Slide Number Placeholder 8"/>
          <p:cNvSpPr>
            <a:spLocks noGrp="1"/>
          </p:cNvSpPr>
          <p:nvPr>
            <p:ph type="sldNum" sz="quarter" idx="15"/>
          </p:nvPr>
        </p:nvSpPr>
        <p:spPr/>
        <p:txBody>
          <a:bodyPr/>
          <a:lstStyle/>
          <a:p>
            <a:fld id="{2BA76E1D-847B-437A-98A7-08F6B7557078}" type="slidenum">
              <a:rPr lang="en-US" smtClean="0"/>
              <a:pPr/>
              <a:t>‹#›</a:t>
            </a:fld>
            <a:endParaRPr lang="en-US"/>
          </a:p>
        </p:txBody>
      </p:sp>
      <p:sp>
        <p:nvSpPr>
          <p:cNvPr id="10" name="Footer Placeholder 9"/>
          <p:cNvSpPr>
            <a:spLocks noGrp="1"/>
          </p:cNvSpPr>
          <p:nvPr>
            <p:ph type="ftr" sz="quarter" idx="16"/>
          </p:nvPr>
        </p:nvSpPr>
        <p:spPr/>
        <p:txBody>
          <a:bodyPr/>
          <a:lstStyle/>
          <a:p>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629400" y="457200"/>
            <a:ext cx="2057400" cy="1066800"/>
          </a:xfrm>
        </p:spPr>
        <p:txBody>
          <a:bodyPr lIns="91440" tIns="91440" anchor="b" anchorCtr="0"/>
          <a:lstStyle>
            <a:lvl1pPr algn="l">
              <a:buNone/>
              <a:defRPr sz="1800" b="1" spc="-50" baseline="0">
                <a:ln w="3175">
                  <a:noFill/>
                </a:ln>
                <a:solidFill>
                  <a:schemeClr val="tx2"/>
                </a:solidFill>
                <a:effectLst/>
                <a:latin typeface="+mn-lt"/>
                <a:ea typeface="+mn-ea"/>
                <a:cs typeface="+mn-cs"/>
              </a:defRPr>
            </a:lvl1pPr>
          </a:lstStyle>
          <a:p>
            <a:r>
              <a:rPr kumimoji="0" lang="en-US"/>
              <a:t>Click to edit Master title style</a:t>
            </a:r>
          </a:p>
        </p:txBody>
      </p:sp>
      <p:sp>
        <p:nvSpPr>
          <p:cNvPr id="3" name="Picture Placeholder 2"/>
          <p:cNvSpPr>
            <a:spLocks noGrp="1"/>
          </p:cNvSpPr>
          <p:nvPr>
            <p:ph type="pic" idx="1"/>
          </p:nvPr>
        </p:nvSpPr>
        <p:spPr>
          <a:xfrm>
            <a:off x="457200" y="457200"/>
            <a:ext cx="6019800" cy="5562600"/>
          </a:xfrm>
          <a:solidFill>
            <a:schemeClr val="tx2">
              <a:tint val="40000"/>
            </a:schemeClr>
          </a:solidFill>
          <a:effectLst>
            <a:outerShdw blurRad="88900" sx="103000" sy="103000" algn="ctr" rotWithShape="0">
              <a:prstClr val="black">
                <a:alpha val="32000"/>
              </a:prstClr>
            </a:outerShdw>
            <a:softEdge rad="127000"/>
          </a:effectLst>
        </p:spPr>
        <p:txBody>
          <a:bodyPr/>
          <a:lstStyle>
            <a:lvl1pPr marL="0" indent="0">
              <a:buNone/>
              <a:defRPr sz="3200">
                <a:solidFill>
                  <a:schemeClr val="bg1"/>
                </a:solidFill>
              </a:defRPr>
            </a:lvl1pPr>
          </a:lstStyle>
          <a:p>
            <a:r>
              <a:rPr kumimoji="0" lang="en-US"/>
              <a:t>Click icon to add picture</a:t>
            </a:r>
          </a:p>
        </p:txBody>
      </p:sp>
      <p:sp>
        <p:nvSpPr>
          <p:cNvPr id="4" name="Text Placeholder 3"/>
          <p:cNvSpPr>
            <a:spLocks noGrp="1"/>
          </p:cNvSpPr>
          <p:nvPr>
            <p:ph type="body" sz="half" idx="2"/>
          </p:nvPr>
        </p:nvSpPr>
        <p:spPr>
          <a:xfrm>
            <a:off x="6629400" y="1600200"/>
            <a:ext cx="2057400" cy="4419600"/>
          </a:xfrm>
        </p:spPr>
        <p:txBody>
          <a:bodyPr anchor="t" anchorCtr="0"/>
          <a:lstStyle>
            <a:lvl1pPr marL="0" indent="0">
              <a:lnSpc>
                <a:spcPct val="125000"/>
              </a:lnSpc>
              <a:spcAft>
                <a:spcPts val="1000"/>
              </a:spcAft>
              <a:buFontTx/>
              <a:buNone/>
              <a:defRPr sz="1600" b="0">
                <a:solidFill>
                  <a:schemeClr val="tx2"/>
                </a:solidFill>
              </a:defRPr>
            </a:lvl1pPr>
            <a:lvl2pPr>
              <a:defRPr sz="1200"/>
            </a:lvl2pPr>
            <a:lvl3pPr>
              <a:defRPr sz="1000"/>
            </a:lvl3pPr>
            <a:lvl4pPr>
              <a:defRPr sz="900"/>
            </a:lvl4pPr>
            <a:lvl5pPr>
              <a:defRPr sz="900"/>
            </a:lvl5pPr>
          </a:lstStyle>
          <a:p>
            <a:pPr lvl="0" eaLnBrk="1" latinLnBrk="0" hangingPunct="1"/>
            <a:r>
              <a:rPr kumimoji="0" lang="en-US"/>
              <a:t>Click to edit Master text styles</a:t>
            </a:r>
          </a:p>
        </p:txBody>
      </p:sp>
      <p:sp>
        <p:nvSpPr>
          <p:cNvPr id="8" name="Date Placeholder 7"/>
          <p:cNvSpPr>
            <a:spLocks noGrp="1"/>
          </p:cNvSpPr>
          <p:nvPr>
            <p:ph type="dt" sz="half" idx="10"/>
          </p:nvPr>
        </p:nvSpPr>
        <p:spPr/>
        <p:txBody>
          <a:bodyPr/>
          <a:lstStyle/>
          <a:p>
            <a:fld id="{480C4ADC-EFFD-4236-9EF6-75F7847C1A36}" type="datetimeFigureOut">
              <a:rPr lang="en-US" smtClean="0"/>
              <a:pPr/>
              <a:t>3/14/2023</a:t>
            </a:fld>
            <a:endParaRPr lang="en-US"/>
          </a:p>
        </p:txBody>
      </p:sp>
      <p:sp>
        <p:nvSpPr>
          <p:cNvPr id="9" name="Slide Number Placeholder 8"/>
          <p:cNvSpPr>
            <a:spLocks noGrp="1"/>
          </p:cNvSpPr>
          <p:nvPr>
            <p:ph type="sldNum" sz="quarter" idx="11"/>
          </p:nvPr>
        </p:nvSpPr>
        <p:spPr/>
        <p:txBody>
          <a:bodyPr/>
          <a:lstStyle/>
          <a:p>
            <a:fld id="{2BA76E1D-847B-437A-98A7-08F6B7557078}" type="slidenum">
              <a:rPr lang="en-US" smtClean="0"/>
              <a:pPr/>
              <a:t>‹#›</a:t>
            </a:fld>
            <a:endParaRPr lang="en-US"/>
          </a:p>
        </p:txBody>
      </p:sp>
      <p:sp>
        <p:nvSpPr>
          <p:cNvPr id="10" name="Footer Placeholder 9"/>
          <p:cNvSpPr>
            <a:spLocks noGrp="1"/>
          </p:cNvSpPr>
          <p:nvPr>
            <p:ph type="ftr" sz="quarter" idx="12"/>
          </p:nvPr>
        </p:nvSpPr>
        <p:spPr/>
        <p:txBody>
          <a:bodyPr/>
          <a:lstStyle/>
          <a:p>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9" name="Text Placeholder 8"/>
          <p:cNvSpPr>
            <a:spLocks noGrp="1"/>
          </p:cNvSpPr>
          <p:nvPr>
            <p:ph type="body" idx="1"/>
          </p:nvPr>
        </p:nvSpPr>
        <p:spPr>
          <a:xfrm>
            <a:off x="457200" y="1447800"/>
            <a:ext cx="8229600" cy="4678363"/>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24" name="Date Placeholder 23"/>
          <p:cNvSpPr>
            <a:spLocks noGrp="1"/>
          </p:cNvSpPr>
          <p:nvPr>
            <p:ph type="dt" sz="half" idx="2"/>
          </p:nvPr>
        </p:nvSpPr>
        <p:spPr>
          <a:xfrm>
            <a:off x="5791200" y="6203667"/>
            <a:ext cx="2590800" cy="384048"/>
          </a:xfrm>
          <a:prstGeom prst="rect">
            <a:avLst/>
          </a:prstGeom>
        </p:spPr>
        <p:txBody>
          <a:bodyPr vert="horz" anchor="ctr" anchorCtr="0"/>
          <a:lstStyle>
            <a:lvl1pPr algn="l" eaLnBrk="1" latinLnBrk="0" hangingPunct="1">
              <a:defRPr kumimoji="0" sz="1200">
                <a:solidFill>
                  <a:schemeClr val="tx2"/>
                </a:solidFill>
              </a:defRPr>
            </a:lvl1pPr>
          </a:lstStyle>
          <a:p>
            <a:fld id="{480C4ADC-EFFD-4236-9EF6-75F7847C1A36}" type="datetimeFigureOut">
              <a:rPr lang="en-US" smtClean="0"/>
              <a:pPr/>
              <a:t>3/14/2023</a:t>
            </a:fld>
            <a:endParaRPr lang="en-US"/>
          </a:p>
        </p:txBody>
      </p:sp>
      <p:sp>
        <p:nvSpPr>
          <p:cNvPr id="10" name="Footer Placeholder 9"/>
          <p:cNvSpPr>
            <a:spLocks noGrp="1"/>
          </p:cNvSpPr>
          <p:nvPr>
            <p:ph type="ftr" sz="quarter" idx="3"/>
          </p:nvPr>
        </p:nvSpPr>
        <p:spPr>
          <a:xfrm>
            <a:off x="2133600" y="6203667"/>
            <a:ext cx="3581400" cy="384048"/>
          </a:xfrm>
          <a:prstGeom prst="rect">
            <a:avLst/>
          </a:prstGeom>
        </p:spPr>
        <p:txBody>
          <a:bodyPr vert="horz" anchor="ctr" anchorCtr="0"/>
          <a:lstStyle>
            <a:lvl1pPr algn="r" eaLnBrk="1" latinLnBrk="0" hangingPunct="1">
              <a:defRPr kumimoji="0" sz="1200">
                <a:solidFill>
                  <a:schemeClr val="tx2"/>
                </a:solidFill>
              </a:defRPr>
            </a:lvl1pPr>
          </a:lstStyle>
          <a:p>
            <a:endParaRPr lang="en-US"/>
          </a:p>
        </p:txBody>
      </p:sp>
      <p:sp>
        <p:nvSpPr>
          <p:cNvPr id="22" name="Slide Number Placeholder 21"/>
          <p:cNvSpPr>
            <a:spLocks noGrp="1"/>
          </p:cNvSpPr>
          <p:nvPr>
            <p:ph type="sldNum" sz="quarter" idx="4"/>
          </p:nvPr>
        </p:nvSpPr>
        <p:spPr>
          <a:xfrm>
            <a:off x="8410575" y="6181531"/>
            <a:ext cx="609600" cy="457200"/>
          </a:xfrm>
          <a:prstGeom prst="rect">
            <a:avLst/>
          </a:prstGeom>
          <a:noFill/>
        </p:spPr>
        <p:txBody>
          <a:bodyPr vert="horz" lIns="0" tIns="0" rIns="0" bIns="0" anchor="ctr" anchorCtr="0">
            <a:noAutofit/>
          </a:bodyPr>
          <a:lstStyle>
            <a:lvl1pPr algn="ctr" eaLnBrk="1" latinLnBrk="0" hangingPunct="1">
              <a:defRPr kumimoji="0" sz="1600" baseline="0">
                <a:solidFill>
                  <a:schemeClr val="tx2"/>
                </a:solidFill>
              </a:defRPr>
            </a:lvl1pPr>
          </a:lstStyle>
          <a:p>
            <a:fld id="{2BA76E1D-847B-437A-98A7-08F6B7557078}" type="slidenum">
              <a:rPr lang="en-US" smtClean="0"/>
              <a:pPr/>
              <a:t>‹#›</a:t>
            </a:fld>
            <a:endParaRPr lang="en-US"/>
          </a:p>
        </p:txBody>
      </p:sp>
      <p:sp>
        <p:nvSpPr>
          <p:cNvPr id="5" name="Title Placeholder 4"/>
          <p:cNvSpPr>
            <a:spLocks noGrp="1"/>
          </p:cNvSpPr>
          <p:nvPr>
            <p:ph type="title"/>
          </p:nvPr>
        </p:nvSpPr>
        <p:spPr>
          <a:xfrm>
            <a:off x="457200" y="152400"/>
            <a:ext cx="8229600" cy="1219200"/>
          </a:xfrm>
          <a:prstGeom prst="rect">
            <a:avLst/>
          </a:prstGeom>
          <a:ln w="6350" cap="rnd">
            <a:noFill/>
          </a:ln>
        </p:spPr>
        <p:txBody>
          <a:bodyPr vert="horz" anchor="b" anchorCtr="0">
            <a:normAutofit/>
          </a:bodyPr>
          <a:lstStyle/>
          <a:p>
            <a:r>
              <a:rPr kumimoji="0" lang="en-US"/>
              <a:t>Click to edit Master title style</a:t>
            </a:r>
          </a:p>
        </p:txBody>
      </p:sp>
    </p:spTree>
  </p:cSld>
  <p:clrMap bg1="dk1" tx1="lt1" bg2="dk2" tx2="lt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rtl="0" eaLnBrk="1" latinLnBrk="0" hangingPunct="1">
        <a:spcBef>
          <a:spcPct val="0"/>
        </a:spcBef>
        <a:buNone/>
        <a:defRPr kumimoji="0" lang="en-US" sz="4200" b="0" kern="1200" spc="-100" baseline="0" dirty="0">
          <a:ln w="3200">
            <a:solidFill>
              <a:schemeClr val="bg2">
                <a:shade val="75000"/>
                <a:alpha val="25000"/>
              </a:schemeClr>
            </a:solidFill>
            <a:prstDash val="solid"/>
            <a:round/>
          </a:ln>
          <a:solidFill>
            <a:srgbClr val="F9F9F9"/>
          </a:solidFill>
          <a:effectLst>
            <a:innerShdw blurRad="50800" dist="25400" dir="13500000">
              <a:prstClr val="black">
                <a:alpha val="70000"/>
              </a:prstClr>
            </a:innerShdw>
          </a:effectLst>
          <a:latin typeface="+mj-lt"/>
          <a:ea typeface="+mj-ea"/>
          <a:cs typeface="+mj-cs"/>
        </a:defRPr>
      </a:lvl1pPr>
    </p:titleStyle>
    <p:bodyStyle>
      <a:lvl1pPr marL="274320" indent="-274320" algn="l" rtl="0" eaLnBrk="1" latinLnBrk="0" hangingPunct="1">
        <a:spcBef>
          <a:spcPts val="600"/>
        </a:spcBef>
        <a:buClr>
          <a:schemeClr val="accent2"/>
        </a:buClr>
        <a:buSzPct val="85000"/>
        <a:buFont typeface="Wingdings 2"/>
        <a:buChar char=""/>
        <a:defRPr kumimoji="0" sz="2600" kern="1200">
          <a:solidFill>
            <a:schemeClr val="tx1"/>
          </a:solidFill>
          <a:latin typeface="+mn-lt"/>
          <a:ea typeface="+mn-ea"/>
          <a:cs typeface="+mn-cs"/>
        </a:defRPr>
      </a:lvl1pPr>
      <a:lvl2pPr marL="640080" indent="-274320" algn="l" rtl="0" eaLnBrk="1" latinLnBrk="0" hangingPunct="1">
        <a:spcBef>
          <a:spcPts val="300"/>
        </a:spcBef>
        <a:buClr>
          <a:schemeClr val="accent2">
            <a:shade val="75000"/>
          </a:schemeClr>
        </a:buClr>
        <a:buSzPct val="85000"/>
        <a:buFont typeface="Wingdings 2"/>
        <a:buChar char=""/>
        <a:defRPr kumimoji="0" sz="2400" kern="1200">
          <a:solidFill>
            <a:schemeClr val="tx2"/>
          </a:solidFill>
          <a:latin typeface="+mn-lt"/>
          <a:ea typeface="+mn-ea"/>
          <a:cs typeface="+mn-cs"/>
        </a:defRPr>
      </a:lvl2pPr>
      <a:lvl3pPr marL="1005840" indent="-228600" algn="l" rtl="0" eaLnBrk="1" latinLnBrk="0" hangingPunct="1">
        <a:spcBef>
          <a:spcPts val="300"/>
        </a:spcBef>
        <a:buClr>
          <a:schemeClr val="accent2">
            <a:shade val="50000"/>
          </a:schemeClr>
        </a:buClr>
        <a:buSzPct val="85000"/>
        <a:buFont typeface="Wingdings 2"/>
        <a:buChar char=""/>
        <a:defRPr kumimoji="0" sz="2100" kern="1200">
          <a:solidFill>
            <a:schemeClr val="tx1"/>
          </a:solidFill>
          <a:latin typeface="+mn-lt"/>
          <a:ea typeface="+mn-ea"/>
          <a:cs typeface="+mn-cs"/>
        </a:defRPr>
      </a:lvl3pPr>
      <a:lvl4pPr marL="1280160" indent="-228600" algn="l" rtl="0" eaLnBrk="1" latinLnBrk="0" hangingPunct="1">
        <a:spcBef>
          <a:spcPts val="300"/>
        </a:spcBef>
        <a:buClr>
          <a:schemeClr val="accent2">
            <a:shade val="75000"/>
          </a:schemeClr>
        </a:buClr>
        <a:buSzPct val="85000"/>
        <a:buFont typeface="Wingdings 2" pitchFamily="18" charset="2"/>
        <a:buChar char=""/>
        <a:defRPr kumimoji="0" sz="1900" kern="1200">
          <a:solidFill>
            <a:schemeClr val="tx1"/>
          </a:solidFill>
          <a:latin typeface="+mn-lt"/>
          <a:ea typeface="+mn-ea"/>
          <a:cs typeface="+mn-cs"/>
        </a:defRPr>
      </a:lvl4pPr>
      <a:lvl5pPr marL="1554480" indent="-228600" algn="l" rtl="0" eaLnBrk="1" latinLnBrk="0" hangingPunct="1">
        <a:spcBef>
          <a:spcPts val="340"/>
        </a:spcBef>
        <a:buClr>
          <a:schemeClr val="accent2">
            <a:shade val="75000"/>
          </a:schemeClr>
        </a:buClr>
        <a:buSzPct val="85000"/>
        <a:buFont typeface="Wingdings 2" pitchFamily="18" charset="2"/>
        <a:buChar char=""/>
        <a:defRPr kumimoji="0" sz="1600" kern="1200">
          <a:solidFill>
            <a:schemeClr val="tx1"/>
          </a:solidFill>
          <a:latin typeface="+mn-lt"/>
          <a:ea typeface="+mn-ea"/>
          <a:cs typeface="+mn-cs"/>
        </a:defRPr>
      </a:lvl5pPr>
      <a:lvl6pPr marL="1828800" indent="-228600" algn="l" rtl="0" eaLnBrk="1" latinLnBrk="0" hangingPunct="1">
        <a:spcBef>
          <a:spcPts val="340"/>
        </a:spcBef>
        <a:buClr>
          <a:schemeClr val="accent2">
            <a:shade val="75000"/>
          </a:schemeClr>
        </a:buClr>
        <a:buSzPct val="85000"/>
        <a:buFont typeface="Wingdings 2" pitchFamily="18" charset="2"/>
        <a:buChar char="?"/>
        <a:defRPr kumimoji="0" sz="1700" kern="1200">
          <a:solidFill>
            <a:schemeClr val="tx1"/>
          </a:solidFill>
          <a:latin typeface="+mn-lt"/>
          <a:ea typeface="+mn-ea"/>
          <a:cs typeface="+mn-cs"/>
        </a:defRPr>
      </a:lvl6pPr>
      <a:lvl7pPr marL="2011680" indent="-182880" algn="l" rtl="0" eaLnBrk="1" latinLnBrk="0" hangingPunct="1">
        <a:spcBef>
          <a:spcPts val="340"/>
        </a:spcBef>
        <a:buClr>
          <a:schemeClr val="accent2">
            <a:shade val="75000"/>
          </a:schemeClr>
        </a:buClr>
        <a:buSzPct val="85000"/>
        <a:buFont typeface="Wingdings 2" pitchFamily="18" charset="2"/>
        <a:buChar char="?"/>
        <a:defRPr kumimoji="0" sz="1600" kern="1200" baseline="0">
          <a:solidFill>
            <a:schemeClr val="tx1"/>
          </a:solidFill>
          <a:latin typeface="+mn-lt"/>
          <a:ea typeface="+mn-ea"/>
          <a:cs typeface="+mn-cs"/>
        </a:defRPr>
      </a:lvl7pPr>
      <a:lvl8pPr marL="228600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8pPr>
      <a:lvl9pPr marL="256032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hyperlink" Target="ncredible%20Facts%20About%20The%20Planets%20In%20Our%20Solar%20System%20|%20Zenith%20Compilation%20|%20Spark" TargetMode="Externa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3.gif"/><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AutoShape 2" descr="Related image"/>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67588" name="AutoShape 4" descr="Related image"/>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4" name="Picture 3" descr="focus.jpg"/>
          <p:cNvPicPr>
            <a:picLocks noChangeAspect="1"/>
          </p:cNvPicPr>
          <p:nvPr/>
        </p:nvPicPr>
        <p:blipFill>
          <a:blip r:embed="rId3" cstate="print"/>
          <a:stretch>
            <a:fillRect/>
          </a:stretch>
        </p:blipFill>
        <p:spPr>
          <a:xfrm>
            <a:off x="0" y="0"/>
            <a:ext cx="9144000" cy="6858000"/>
          </a:xfrm>
          <a:prstGeom prst="rect">
            <a:avLst/>
          </a:prstGeom>
        </p:spPr>
      </p:pic>
      <p:sp>
        <p:nvSpPr>
          <p:cNvPr id="5" name="TextBox 4"/>
          <p:cNvSpPr txBox="1"/>
          <p:nvPr/>
        </p:nvSpPr>
        <p:spPr>
          <a:xfrm>
            <a:off x="914400" y="228600"/>
            <a:ext cx="8001000" cy="769441"/>
          </a:xfrm>
          <a:prstGeom prst="rect">
            <a:avLst/>
          </a:prstGeom>
          <a:noFill/>
        </p:spPr>
        <p:txBody>
          <a:bodyPr wrap="square" rtlCol="0">
            <a:spAutoFit/>
          </a:bodyPr>
          <a:lstStyle/>
          <a:p>
            <a:r>
              <a:rPr lang="en-US" sz="32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Aharoni" pitchFamily="2" charset="-79"/>
                <a:cs typeface="Aharoni" pitchFamily="2" charset="-79"/>
              </a:rPr>
              <a:t>Week at A Glance for </a:t>
            </a:r>
            <a:r>
              <a:rPr lang="en-US" sz="4400" dirty="0">
                <a:ln w="18415" cmpd="sng">
                  <a:solidFill>
                    <a:srgbClr val="FFFFFF"/>
                  </a:solidFill>
                  <a:prstDash val="solid"/>
                </a:ln>
                <a:solidFill>
                  <a:schemeClr val="tx1">
                    <a:lumMod val="95000"/>
                    <a:lumOff val="5000"/>
                  </a:schemeClr>
                </a:solidFill>
                <a:effectLst>
                  <a:outerShdw blurRad="38100" dist="38100" dir="2700000" algn="tl">
                    <a:srgbClr val="000000">
                      <a:alpha val="43137"/>
                    </a:srgbClr>
                  </a:outerShdw>
                </a:effectLst>
                <a:latin typeface="Aharoni" pitchFamily="2" charset="-79"/>
                <a:cs typeface="Aharoni" pitchFamily="2" charset="-79"/>
              </a:rPr>
              <a:t>Science</a:t>
            </a:r>
          </a:p>
        </p:txBody>
      </p:sp>
      <p:sp>
        <p:nvSpPr>
          <p:cNvPr id="6" name="TextBox 5"/>
          <p:cNvSpPr txBox="1"/>
          <p:nvPr/>
        </p:nvSpPr>
        <p:spPr>
          <a:xfrm>
            <a:off x="6019800" y="2590800"/>
            <a:ext cx="3124200" cy="584775"/>
          </a:xfrm>
          <a:prstGeom prst="rect">
            <a:avLst/>
          </a:prstGeom>
          <a:noFill/>
        </p:spPr>
        <p:txBody>
          <a:bodyPr wrap="square" rtlCol="0">
            <a:spAutoFit/>
          </a:bodyPr>
          <a:lstStyle/>
          <a:p>
            <a:pPr algn="ctr"/>
            <a:r>
              <a:rPr lang="en-US" sz="3200" b="1" dirty="0">
                <a:solidFill>
                  <a:srgbClr val="FFFF00"/>
                </a:solidFill>
                <a:latin typeface="Times New Roman" pitchFamily="18" charset="0"/>
                <a:cs typeface="Times New Roman" pitchFamily="18" charset="0"/>
              </a:rPr>
              <a:t> March 15-17</a:t>
            </a:r>
          </a:p>
        </p:txBody>
      </p:sp>
      <p:sp>
        <p:nvSpPr>
          <p:cNvPr id="7" name="TextBox 6"/>
          <p:cNvSpPr txBox="1"/>
          <p:nvPr/>
        </p:nvSpPr>
        <p:spPr>
          <a:xfrm>
            <a:off x="6324600" y="4800600"/>
            <a:ext cx="2590800" cy="1200329"/>
          </a:xfrm>
          <a:prstGeom prst="rect">
            <a:avLst/>
          </a:prstGeom>
          <a:noFill/>
        </p:spPr>
        <p:txBody>
          <a:bodyPr wrap="square" rtlCol="0">
            <a:spAutoFit/>
          </a:bodyPr>
          <a:lstStyle/>
          <a:p>
            <a:r>
              <a:rPr lang="en-US" sz="3600" dirty="0">
                <a:solidFill>
                  <a:srgbClr val="92D050"/>
                </a:solidFill>
                <a:effectLst>
                  <a:outerShdw blurRad="38100" dist="38100" dir="2700000" algn="tl">
                    <a:srgbClr val="000000">
                      <a:alpha val="43137"/>
                    </a:srgbClr>
                  </a:outerShdw>
                </a:effectLst>
                <a:latin typeface="US" pitchFamily="82" charset="0"/>
              </a:rPr>
              <a:t>Solar System and Beyond</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33F16B35-5793-4372-96B7-A9B958083437}"/>
              </a:ext>
            </a:extLst>
          </p:cNvPr>
          <p:cNvPicPr>
            <a:picLocks noChangeAspect="1"/>
          </p:cNvPicPr>
          <p:nvPr/>
        </p:nvPicPr>
        <p:blipFill rotWithShape="1">
          <a:blip r:embed="rId2"/>
          <a:srcRect l="34166" t="15926" r="16667" b="10000"/>
          <a:stretch/>
        </p:blipFill>
        <p:spPr>
          <a:xfrm>
            <a:off x="1295400" y="457200"/>
            <a:ext cx="6774180" cy="5740831"/>
          </a:xfrm>
          <a:prstGeom prst="rect">
            <a:avLst/>
          </a:prstGeom>
        </p:spPr>
      </p:pic>
    </p:spTree>
    <p:extLst>
      <p:ext uri="{BB962C8B-B14F-4D97-AF65-F5344CB8AC3E}">
        <p14:creationId xmlns:p14="http://schemas.microsoft.com/office/powerpoint/2010/main" val="319408674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11 Reasons Earth Is Uniquely Equipped for Life - Owlcation">
            <a:extLst>
              <a:ext uri="{FF2B5EF4-FFF2-40B4-BE49-F238E27FC236}">
                <a16:creationId xmlns:a16="http://schemas.microsoft.com/office/drawing/2014/main" id="{B8DFED21-2D0B-4772-8A6A-2E77E58B435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43100" y="1219200"/>
            <a:ext cx="5257800" cy="525780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33DB7700-F7B3-4B22-9B3C-744C000E6A8A}"/>
              </a:ext>
            </a:extLst>
          </p:cNvPr>
          <p:cNvSpPr txBox="1"/>
          <p:nvPr/>
        </p:nvSpPr>
        <p:spPr>
          <a:xfrm>
            <a:off x="2057400" y="304800"/>
            <a:ext cx="6477000" cy="707886"/>
          </a:xfrm>
          <a:prstGeom prst="rect">
            <a:avLst/>
          </a:prstGeom>
          <a:noFill/>
        </p:spPr>
        <p:txBody>
          <a:bodyPr wrap="square" rtlCol="0">
            <a:spAutoFit/>
          </a:bodyPr>
          <a:lstStyle/>
          <a:p>
            <a:r>
              <a:rPr lang="en-US" sz="4000" dirty="0"/>
              <a:t>Ability to Support Life</a:t>
            </a:r>
          </a:p>
        </p:txBody>
      </p:sp>
    </p:spTree>
    <p:extLst>
      <p:ext uri="{BB962C8B-B14F-4D97-AF65-F5344CB8AC3E}">
        <p14:creationId xmlns:p14="http://schemas.microsoft.com/office/powerpoint/2010/main" val="78105507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C29386C-922A-4734-9980-E65F76866904}"/>
              </a:ext>
            </a:extLst>
          </p:cNvPr>
          <p:cNvSpPr/>
          <p:nvPr/>
        </p:nvSpPr>
        <p:spPr>
          <a:xfrm>
            <a:off x="1371600" y="1066800"/>
            <a:ext cx="7239000" cy="1938992"/>
          </a:xfrm>
          <a:prstGeom prst="rect">
            <a:avLst/>
          </a:prstGeom>
        </p:spPr>
        <p:txBody>
          <a:bodyPr wrap="square">
            <a:spAutoFit/>
          </a:bodyPr>
          <a:lstStyle/>
          <a:p>
            <a:r>
              <a:rPr lang="en-US" sz="4000" b="1" dirty="0">
                <a:solidFill>
                  <a:srgbClr val="030303"/>
                </a:solidFill>
                <a:latin typeface="YouTube Sans"/>
              </a:rPr>
              <a:t>Incredible Facts About The Planets In Our Solar System | Zenith Compilation | Spark</a:t>
            </a:r>
            <a:endParaRPr lang="en-US" sz="4000" b="1" i="0" dirty="0">
              <a:solidFill>
                <a:srgbClr val="030303"/>
              </a:solidFill>
              <a:effectLst/>
              <a:latin typeface="YouTube Sans"/>
            </a:endParaRPr>
          </a:p>
        </p:txBody>
      </p:sp>
      <p:sp>
        <p:nvSpPr>
          <p:cNvPr id="3" name="TextBox 2">
            <a:extLst>
              <a:ext uri="{FF2B5EF4-FFF2-40B4-BE49-F238E27FC236}">
                <a16:creationId xmlns:a16="http://schemas.microsoft.com/office/drawing/2014/main" id="{7061CF99-A5E9-4026-8A22-77523F9E0E17}"/>
              </a:ext>
            </a:extLst>
          </p:cNvPr>
          <p:cNvSpPr txBox="1"/>
          <p:nvPr/>
        </p:nvSpPr>
        <p:spPr>
          <a:xfrm>
            <a:off x="3505200" y="3852209"/>
            <a:ext cx="1905000" cy="369332"/>
          </a:xfrm>
          <a:prstGeom prst="rect">
            <a:avLst/>
          </a:prstGeom>
          <a:noFill/>
        </p:spPr>
        <p:txBody>
          <a:bodyPr wrap="square" rtlCol="0">
            <a:spAutoFit/>
          </a:bodyPr>
          <a:lstStyle/>
          <a:p>
            <a:r>
              <a:rPr lang="en-US" dirty="0">
                <a:hlinkClick r:id="rId2" action="ppaction://hlinkfile"/>
              </a:rPr>
              <a:t>Click for video</a:t>
            </a:r>
            <a:endParaRPr lang="en-US" dirty="0"/>
          </a:p>
        </p:txBody>
      </p:sp>
    </p:spTree>
    <p:extLst>
      <p:ext uri="{BB962C8B-B14F-4D97-AF65-F5344CB8AC3E}">
        <p14:creationId xmlns:p14="http://schemas.microsoft.com/office/powerpoint/2010/main" val="354184193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8" name="Picture 2" descr="The easiest way to think about the atmosphere above our planet is to imagine an invisible shield that protects our planet from all the bad stuff that floats around in the universe."/>
          <p:cNvPicPr>
            <a:picLocks noChangeAspect="1" noChangeArrowheads="1"/>
          </p:cNvPicPr>
          <p:nvPr/>
        </p:nvPicPr>
        <p:blipFill>
          <a:blip r:embed="rId3" cstate="print"/>
          <a:srcRect/>
          <a:stretch>
            <a:fillRect/>
          </a:stretch>
        </p:blipFill>
        <p:spPr bwMode="auto">
          <a:xfrm>
            <a:off x="1066800" y="228600"/>
            <a:ext cx="6934200" cy="6240781"/>
          </a:xfrm>
          <a:prstGeom prst="rect">
            <a:avLst/>
          </a:prstGeom>
          <a:noFill/>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AutoShape 2" descr="transform faults"/>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66564" name="AutoShape 4" descr="transform faults"/>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32770" name="AutoShape 2" descr="Image shows what happens to the suns energy after it enters the atmosphere"/>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6" name="Picture 5" descr="s8m3l10image3.jpg"/>
          <p:cNvPicPr>
            <a:picLocks noChangeAspect="1"/>
          </p:cNvPicPr>
          <p:nvPr/>
        </p:nvPicPr>
        <p:blipFill>
          <a:blip r:embed="rId3" cstate="print"/>
          <a:stretch>
            <a:fillRect/>
          </a:stretch>
        </p:blipFill>
        <p:spPr>
          <a:xfrm>
            <a:off x="1447800" y="762000"/>
            <a:ext cx="6527302" cy="4767262"/>
          </a:xfrm>
          <a:prstGeom prst="rect">
            <a:avLst/>
          </a:prstGeom>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AutoShape 2" descr="Figure 34-6"/>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4" name="Picture 3" descr="34-06.gif"/>
          <p:cNvPicPr>
            <a:picLocks noChangeAspect="1"/>
          </p:cNvPicPr>
          <p:nvPr/>
        </p:nvPicPr>
        <p:blipFill>
          <a:blip r:embed="rId3" cstate="print"/>
          <a:stretch>
            <a:fillRect/>
          </a:stretch>
        </p:blipFill>
        <p:spPr>
          <a:xfrm>
            <a:off x="1066800" y="838200"/>
            <a:ext cx="6957391" cy="4800600"/>
          </a:xfrm>
          <a:prstGeom prst="rect">
            <a:avLst/>
          </a:prstGeom>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AutoShape 2" descr="Ocean-Floor-PowerPoint-Diagram-Slide1"/>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051" name="Rectangle 3"/>
          <p:cNvSpPr>
            <a:spLocks noChangeArrowheads="1"/>
          </p:cNvSpPr>
          <p:nvPr/>
        </p:nvSpPr>
        <p:spPr bwMode="auto">
          <a:xfrm>
            <a:off x="0" y="0"/>
            <a:ext cx="5715000" cy="0"/>
          </a:xfrm>
          <a:prstGeom prst="rect">
            <a:avLst/>
          </a:prstGeom>
          <a:solidFill>
            <a:srgbClr val="FFFFFF"/>
          </a:solidFill>
          <a:ln w="9525">
            <a:noFill/>
            <a:miter lim="800000"/>
            <a:headEnd/>
            <a:tailEnd/>
          </a:ln>
          <a:effectLst/>
        </p:spPr>
        <p:txBody>
          <a:bodyPr vert="horz" wrap="none" lIns="0" tIns="0" rIns="0" bIns="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br>
              <a:rPr kumimoji="0" lang="en-US" sz="800" b="0" i="0" u="none" strike="noStrike" cap="none" normalizeH="0" baseline="0">
                <a:ln>
                  <a:noFill/>
                </a:ln>
                <a:solidFill>
                  <a:srgbClr val="EEEEEE"/>
                </a:solidFill>
                <a:effectLst/>
                <a:latin typeface="YouTube Noto"/>
                <a:cs typeface="Arial" pitchFamily="34" charset="0"/>
              </a:rPr>
            </a:br>
            <a:endParaRPr kumimoji="0" lang="en-US" sz="800" b="0" i="0" u="none" strike="noStrike" cap="none" normalizeH="0" baseline="0">
              <a:ln>
                <a:noFill/>
              </a:ln>
              <a:solidFill>
                <a:srgbClr val="EEEEEE"/>
              </a:solidFill>
              <a:effectLst/>
              <a:latin typeface="YouTube Noto"/>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2052" name="Rectangle 4"/>
          <p:cNvSpPr>
            <a:spLocks noChangeArrowheads="1"/>
          </p:cNvSpPr>
          <p:nvPr/>
        </p:nvSpPr>
        <p:spPr bwMode="auto">
          <a:xfrm>
            <a:off x="0" y="0"/>
            <a:ext cx="5715000" cy="0"/>
          </a:xfrm>
          <a:prstGeom prst="rect">
            <a:avLst/>
          </a:prstGeom>
          <a:solidFill>
            <a:srgbClr val="FFFFFF"/>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2053" name="Rectangle 5"/>
          <p:cNvSpPr>
            <a:spLocks noChangeArrowheads="1"/>
          </p:cNvSpPr>
          <p:nvPr/>
        </p:nvSpPr>
        <p:spPr bwMode="auto">
          <a:xfrm>
            <a:off x="0" y="0"/>
            <a:ext cx="5715000" cy="0"/>
          </a:xfrm>
          <a:prstGeom prst="rect">
            <a:avLst/>
          </a:prstGeom>
          <a:solidFill>
            <a:srgbClr val="FFFFFF"/>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2054" name="Rectangle 6"/>
          <p:cNvSpPr>
            <a:spLocks noChangeArrowheads="1"/>
          </p:cNvSpPr>
          <p:nvPr/>
        </p:nvSpPr>
        <p:spPr bwMode="auto">
          <a:xfrm>
            <a:off x="0" y="0"/>
            <a:ext cx="9144000" cy="0"/>
          </a:xfrm>
          <a:prstGeom prst="rect">
            <a:avLst/>
          </a:prstGeom>
          <a:solidFill>
            <a:srgbClr val="FFFFFF"/>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2055" name="Rectangle 7"/>
          <p:cNvSpPr>
            <a:spLocks noChangeArrowheads="1"/>
          </p:cNvSpPr>
          <p:nvPr/>
        </p:nvSpPr>
        <p:spPr bwMode="auto">
          <a:xfrm>
            <a:off x="0" y="0"/>
            <a:ext cx="9144000" cy="0"/>
          </a:xfrm>
          <a:prstGeom prst="rect">
            <a:avLst/>
          </a:prstGeom>
          <a:solidFill>
            <a:srgbClr val="FFFFFF"/>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2056" name="Rectangle 8"/>
          <p:cNvSpPr>
            <a:spLocks noChangeArrowheads="1"/>
          </p:cNvSpPr>
          <p:nvPr/>
        </p:nvSpPr>
        <p:spPr bwMode="auto">
          <a:xfrm>
            <a:off x="0" y="0"/>
            <a:ext cx="5500688" cy="0"/>
          </a:xfrm>
          <a:prstGeom prst="rect">
            <a:avLst/>
          </a:prstGeom>
          <a:solidFill>
            <a:srgbClr val="FFFFFF"/>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2059" name="AutoShape 11" descr="Typical Marine Topography"/>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8674" name="AutoShape 2" descr="Boiling water in a heated vessel undergoing conduction, convection, and radiation"/>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16" name="Picture 15" descr="heat-transfer-methods-1-768x560.jpg"/>
          <p:cNvPicPr>
            <a:picLocks noChangeAspect="1"/>
          </p:cNvPicPr>
          <p:nvPr/>
        </p:nvPicPr>
        <p:blipFill>
          <a:blip r:embed="rId3" cstate="print"/>
          <a:stretch>
            <a:fillRect/>
          </a:stretch>
        </p:blipFill>
        <p:spPr>
          <a:xfrm>
            <a:off x="838200" y="609600"/>
            <a:ext cx="7315200" cy="5334000"/>
          </a:xfrm>
          <a:prstGeom prst="rect">
            <a:avLst/>
          </a:prstGeom>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AutoShape 2" descr="Modes of heat transfer"/>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54278" name="AutoShape 6" descr="Global wind belts inculding hadley cells, mid-latitude cells, polar cells, polar easteries, polar front, westerlies, trade winds, and equatorial low winds"/>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5" name="Picture 4" descr="Hadley-Cell_0.jpg"/>
          <p:cNvPicPr>
            <a:picLocks noChangeAspect="1"/>
          </p:cNvPicPr>
          <p:nvPr/>
        </p:nvPicPr>
        <p:blipFill>
          <a:blip r:embed="rId3" cstate="print"/>
          <a:stretch>
            <a:fillRect/>
          </a:stretch>
        </p:blipFill>
        <p:spPr>
          <a:xfrm>
            <a:off x="3733800" y="838200"/>
            <a:ext cx="4922916" cy="4267200"/>
          </a:xfrm>
          <a:prstGeom prst="rect">
            <a:avLst/>
          </a:prstGeom>
        </p:spPr>
      </p:pic>
      <p:sp>
        <p:nvSpPr>
          <p:cNvPr id="6" name="Rectangle 5"/>
          <p:cNvSpPr/>
          <p:nvPr/>
        </p:nvSpPr>
        <p:spPr>
          <a:xfrm>
            <a:off x="304800" y="533400"/>
            <a:ext cx="3200400" cy="5632311"/>
          </a:xfrm>
          <a:prstGeom prst="rect">
            <a:avLst/>
          </a:prstGeom>
        </p:spPr>
        <p:txBody>
          <a:bodyPr wrap="square">
            <a:spAutoFit/>
          </a:bodyPr>
          <a:lstStyle/>
          <a:p>
            <a:pPr fontAlgn="base"/>
            <a:r>
              <a:rPr lang="en-US" b="1" dirty="0"/>
              <a:t>Global Wind Explained</a:t>
            </a:r>
          </a:p>
          <a:p>
            <a:pPr fontAlgn="base"/>
            <a:r>
              <a:rPr lang="en-US" dirty="0"/>
              <a:t>The illustration below portrays the global wind belts, three in each hemisphere. Note that the U.S. lies primarily in the Westerly Wind Belt with prevailing winds from the west. Each of these wind belts represents a "cell" that circulates air through the atmosphere from the surface to high altitudes and back again. The cells on either side of the Equator are called Hadley cells and give rise to the Trade Winds at Earth's surface. How do we explain this pattern of global winds and how does it influence precipitation?</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6322" name="Picture 2" descr="photo obtained from  quizlet com website"/>
          <p:cNvPicPr>
            <a:picLocks noChangeAspect="1" noChangeArrowheads="1"/>
          </p:cNvPicPr>
          <p:nvPr/>
        </p:nvPicPr>
        <p:blipFill>
          <a:blip r:embed="rId3" cstate="print"/>
          <a:srcRect/>
          <a:stretch>
            <a:fillRect/>
          </a:stretch>
        </p:blipFill>
        <p:spPr bwMode="auto">
          <a:xfrm>
            <a:off x="1295400" y="609600"/>
            <a:ext cx="6667500" cy="5238750"/>
          </a:xfrm>
          <a:prstGeom prst="rect">
            <a:avLst/>
          </a:prstGeom>
          <a:noFill/>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438400" y="379611"/>
            <a:ext cx="4114800" cy="707886"/>
          </a:xfrm>
          <a:prstGeom prst="rect">
            <a:avLst/>
          </a:prstGeom>
          <a:noFill/>
        </p:spPr>
        <p:txBody>
          <a:bodyPr wrap="square" rtlCol="0">
            <a:spAutoFit/>
          </a:bodyPr>
          <a:lstStyle/>
          <a:p>
            <a:r>
              <a:rPr lang="en-US" sz="4000" dirty="0">
                <a:latin typeface="Arial Black" pitchFamily="34" charset="0"/>
              </a:rPr>
              <a:t>March 15-17</a:t>
            </a:r>
          </a:p>
        </p:txBody>
      </p:sp>
      <p:sp>
        <p:nvSpPr>
          <p:cNvPr id="2" name="Rectangle 1">
            <a:extLst>
              <a:ext uri="{FF2B5EF4-FFF2-40B4-BE49-F238E27FC236}">
                <a16:creationId xmlns:a16="http://schemas.microsoft.com/office/drawing/2014/main" id="{A4E20109-9307-4225-A6B6-FEF264D4FCBA}"/>
              </a:ext>
            </a:extLst>
          </p:cNvPr>
          <p:cNvSpPr/>
          <p:nvPr/>
        </p:nvSpPr>
        <p:spPr>
          <a:xfrm>
            <a:off x="838200" y="1383830"/>
            <a:ext cx="7886700" cy="2062103"/>
          </a:xfrm>
          <a:prstGeom prst="rect">
            <a:avLst/>
          </a:prstGeom>
        </p:spPr>
        <p:txBody>
          <a:bodyPr wrap="square">
            <a:spAutoFit/>
          </a:bodyPr>
          <a:lstStyle/>
          <a:p>
            <a:r>
              <a:rPr lang="en-US" sz="3200" dirty="0"/>
              <a:t>e. Ask questions to compare and contrast the characteristics, composition, and location of comets, asteroids, and meteoroids.</a:t>
            </a:r>
          </a:p>
        </p:txBody>
      </p:sp>
      <p:sp>
        <p:nvSpPr>
          <p:cNvPr id="3" name="Rectangle 2">
            <a:extLst>
              <a:ext uri="{FF2B5EF4-FFF2-40B4-BE49-F238E27FC236}">
                <a16:creationId xmlns:a16="http://schemas.microsoft.com/office/drawing/2014/main" id="{B452E9B4-0CE3-4C90-8BCF-DAACFACC8DFD}"/>
              </a:ext>
            </a:extLst>
          </p:cNvPr>
          <p:cNvSpPr/>
          <p:nvPr/>
        </p:nvSpPr>
        <p:spPr>
          <a:xfrm>
            <a:off x="762000" y="4038600"/>
            <a:ext cx="7620000" cy="1569660"/>
          </a:xfrm>
          <a:prstGeom prst="rect">
            <a:avLst/>
          </a:prstGeom>
        </p:spPr>
        <p:txBody>
          <a:bodyPr wrap="square">
            <a:spAutoFit/>
          </a:bodyPr>
          <a:lstStyle/>
          <a:p>
            <a:r>
              <a:rPr lang="en-US" sz="3200" dirty="0"/>
              <a:t>b. Develop a model to represent the position of the solar system in the Milky Way galaxy and in the known universe. </a:t>
            </a:r>
          </a:p>
        </p:txBody>
      </p:sp>
    </p:spTree>
    <p:extLst>
      <p:ext uri="{BB962C8B-B14F-4D97-AF65-F5344CB8AC3E}">
        <p14:creationId xmlns:p14="http://schemas.microsoft.com/office/powerpoint/2010/main" val="63619978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90600" y="838200"/>
            <a:ext cx="7315200" cy="1446550"/>
          </a:xfrm>
          <a:prstGeom prst="rect">
            <a:avLst/>
          </a:prstGeom>
          <a:noFill/>
        </p:spPr>
        <p:txBody>
          <a:bodyPr wrap="square" rtlCol="0">
            <a:spAutoFit/>
          </a:bodyPr>
          <a:lstStyle/>
          <a:p>
            <a:r>
              <a:rPr lang="en-US" sz="4400" dirty="0"/>
              <a:t>Students will have 15 minutes of Homework each evening.</a:t>
            </a:r>
          </a:p>
        </p:txBody>
      </p:sp>
      <p:pic>
        <p:nvPicPr>
          <p:cNvPr id="3" name="Picture 2" descr="15-minutes-clock-icon-fifteen-minute-symbol-vector-20283818.jpg"/>
          <p:cNvPicPr>
            <a:picLocks noChangeAspect="1"/>
          </p:cNvPicPr>
          <p:nvPr/>
        </p:nvPicPr>
        <p:blipFill>
          <a:blip r:embed="rId3" cstate="print"/>
          <a:srcRect b="15686"/>
          <a:stretch>
            <a:fillRect/>
          </a:stretch>
        </p:blipFill>
        <p:spPr>
          <a:xfrm>
            <a:off x="990600" y="2971800"/>
            <a:ext cx="2474234" cy="2253009"/>
          </a:xfrm>
          <a:prstGeom prst="rect">
            <a:avLst/>
          </a:prstGeom>
        </p:spPr>
      </p:pic>
      <p:sp>
        <p:nvSpPr>
          <p:cNvPr id="4" name="TextBox 3"/>
          <p:cNvSpPr txBox="1"/>
          <p:nvPr/>
        </p:nvSpPr>
        <p:spPr>
          <a:xfrm>
            <a:off x="3962400" y="2819400"/>
            <a:ext cx="4191000" cy="3139321"/>
          </a:xfrm>
          <a:prstGeom prst="rect">
            <a:avLst/>
          </a:prstGeom>
          <a:noFill/>
        </p:spPr>
        <p:txBody>
          <a:bodyPr wrap="square" rtlCol="0">
            <a:spAutoFit/>
          </a:bodyPr>
          <a:lstStyle/>
          <a:p>
            <a:r>
              <a:rPr lang="en-US" dirty="0"/>
              <a:t>4 Squares  (usually a drawing)</a:t>
            </a:r>
          </a:p>
          <a:p>
            <a:endParaRPr lang="en-US" dirty="0"/>
          </a:p>
          <a:p>
            <a:r>
              <a:rPr lang="en-US" dirty="0"/>
              <a:t>Rock Cycle Puzzle</a:t>
            </a:r>
          </a:p>
          <a:p>
            <a:endParaRPr lang="en-US" dirty="0"/>
          </a:p>
          <a:p>
            <a:r>
              <a:rPr lang="en-US" dirty="0"/>
              <a:t>Workbook Pages</a:t>
            </a:r>
          </a:p>
          <a:p>
            <a:endParaRPr lang="en-US" dirty="0"/>
          </a:p>
          <a:p>
            <a:r>
              <a:rPr lang="en-US" dirty="0" err="1"/>
              <a:t>Powerpoint</a:t>
            </a:r>
            <a:r>
              <a:rPr lang="en-US" dirty="0"/>
              <a:t> Study Guides</a:t>
            </a:r>
          </a:p>
          <a:p>
            <a:endParaRPr lang="en-US" dirty="0"/>
          </a:p>
          <a:p>
            <a:r>
              <a:rPr lang="en-US" dirty="0"/>
              <a:t>Study Notes or Study Guides</a:t>
            </a:r>
          </a:p>
          <a:p>
            <a:endParaRPr lang="en-US" dirty="0"/>
          </a:p>
          <a:p>
            <a:r>
              <a:rPr lang="en-US" dirty="0"/>
              <a:t>Watch Videos from Week at a Glance</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048000" y="129673"/>
            <a:ext cx="3657600" cy="707886"/>
          </a:xfrm>
          <a:prstGeom prst="rect">
            <a:avLst/>
          </a:prstGeom>
          <a:noFill/>
        </p:spPr>
        <p:txBody>
          <a:bodyPr wrap="square" rtlCol="0">
            <a:spAutoFit/>
          </a:bodyPr>
          <a:lstStyle/>
          <a:p>
            <a:r>
              <a:rPr lang="en-US" sz="4000" dirty="0">
                <a:latin typeface="Arial Black" pitchFamily="34" charset="0"/>
              </a:rPr>
              <a:t>March 6-10</a:t>
            </a:r>
          </a:p>
        </p:txBody>
      </p:sp>
      <p:sp>
        <p:nvSpPr>
          <p:cNvPr id="2" name="Rectangle 1">
            <a:extLst>
              <a:ext uri="{FF2B5EF4-FFF2-40B4-BE49-F238E27FC236}">
                <a16:creationId xmlns:a16="http://schemas.microsoft.com/office/drawing/2014/main" id="{A4E20109-9307-4225-A6B6-FEF264D4FCBA}"/>
              </a:ext>
            </a:extLst>
          </p:cNvPr>
          <p:cNvSpPr/>
          <p:nvPr/>
        </p:nvSpPr>
        <p:spPr>
          <a:xfrm>
            <a:off x="266700" y="837559"/>
            <a:ext cx="8610600" cy="5632311"/>
          </a:xfrm>
          <a:prstGeom prst="rect">
            <a:avLst/>
          </a:prstGeom>
        </p:spPr>
        <p:txBody>
          <a:bodyPr wrap="square">
            <a:spAutoFit/>
          </a:bodyPr>
          <a:lstStyle/>
          <a:p>
            <a:r>
              <a:rPr lang="en-US" u="sng" dirty="0"/>
              <a:t>S6E1. Obtain, evaluate, and communicate information about current scientific views of the universe and how those views evolved.</a:t>
            </a:r>
          </a:p>
          <a:p>
            <a:r>
              <a:rPr lang="en-US" dirty="0"/>
              <a:t> a. Ask questions to determine changes in models of Earth’s position in the solar system, and origins of the universe as evidence that scientific theories change with the addition of new information. (Clarification statement: Students should consider Earth’s position in geocentric and heliocentric models and the Big Bang as it describes the formation of the universe.) </a:t>
            </a:r>
          </a:p>
          <a:p>
            <a:endParaRPr lang="en-US" dirty="0"/>
          </a:p>
          <a:p>
            <a:r>
              <a:rPr lang="en-US" dirty="0"/>
              <a:t>b. Develop a model to represent the position of the solar system in the Milky Way galaxy and in the known universe. </a:t>
            </a:r>
          </a:p>
          <a:p>
            <a:endParaRPr lang="en-US" dirty="0"/>
          </a:p>
          <a:p>
            <a:r>
              <a:rPr lang="en-US" dirty="0"/>
              <a:t>c. Analyze and interpret data to compare and contrast the planets in our solar system in terms of:  size relative to Earth,  surface and atmospheric features,  relative distance from the sun, and  ability to support life. </a:t>
            </a:r>
          </a:p>
          <a:p>
            <a:endParaRPr lang="en-US" dirty="0"/>
          </a:p>
          <a:p>
            <a:r>
              <a:rPr lang="en-US" dirty="0"/>
              <a:t>d. Develop and use a model to explain the interaction of gravity and inertia that governs the motion of objects in the solar system. </a:t>
            </a:r>
          </a:p>
          <a:p>
            <a:endParaRPr lang="en-US" dirty="0"/>
          </a:p>
          <a:p>
            <a:r>
              <a:rPr lang="en-US" dirty="0"/>
              <a:t>e. Ask questions to compare and contrast the characteristics, composition, and location of comets, asteroids, and meteoroids.</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60BDCE47-887F-4A94-A176-4E46D3A3C9F4}"/>
              </a:ext>
            </a:extLst>
          </p:cNvPr>
          <p:cNvGraphicFramePr>
            <a:graphicFrameLocks noGrp="1"/>
          </p:cNvGraphicFramePr>
          <p:nvPr>
            <p:extLst>
              <p:ext uri="{D42A27DB-BD31-4B8C-83A1-F6EECF244321}">
                <p14:modId xmlns:p14="http://schemas.microsoft.com/office/powerpoint/2010/main" val="206443092"/>
              </p:ext>
            </p:extLst>
          </p:nvPr>
        </p:nvGraphicFramePr>
        <p:xfrm>
          <a:off x="762000" y="838200"/>
          <a:ext cx="7842378" cy="5367744"/>
        </p:xfrm>
        <a:graphic>
          <a:graphicData uri="http://schemas.openxmlformats.org/drawingml/2006/table">
            <a:tbl>
              <a:tblPr>
                <a:tableStyleId>{5C22544A-7EE6-4342-B048-85BDC9FD1C3A}</a:tableStyleId>
              </a:tblPr>
              <a:tblGrid>
                <a:gridCol w="1307063">
                  <a:extLst>
                    <a:ext uri="{9D8B030D-6E8A-4147-A177-3AD203B41FA5}">
                      <a16:colId xmlns:a16="http://schemas.microsoft.com/office/drawing/2014/main" val="3885726594"/>
                    </a:ext>
                  </a:extLst>
                </a:gridCol>
                <a:gridCol w="1307063">
                  <a:extLst>
                    <a:ext uri="{9D8B030D-6E8A-4147-A177-3AD203B41FA5}">
                      <a16:colId xmlns:a16="http://schemas.microsoft.com/office/drawing/2014/main" val="588858305"/>
                    </a:ext>
                  </a:extLst>
                </a:gridCol>
                <a:gridCol w="1307063">
                  <a:extLst>
                    <a:ext uri="{9D8B030D-6E8A-4147-A177-3AD203B41FA5}">
                      <a16:colId xmlns:a16="http://schemas.microsoft.com/office/drawing/2014/main" val="2935321525"/>
                    </a:ext>
                  </a:extLst>
                </a:gridCol>
                <a:gridCol w="1307063">
                  <a:extLst>
                    <a:ext uri="{9D8B030D-6E8A-4147-A177-3AD203B41FA5}">
                      <a16:colId xmlns:a16="http://schemas.microsoft.com/office/drawing/2014/main" val="2174896104"/>
                    </a:ext>
                  </a:extLst>
                </a:gridCol>
                <a:gridCol w="1307063">
                  <a:extLst>
                    <a:ext uri="{9D8B030D-6E8A-4147-A177-3AD203B41FA5}">
                      <a16:colId xmlns:a16="http://schemas.microsoft.com/office/drawing/2014/main" val="3957578778"/>
                    </a:ext>
                  </a:extLst>
                </a:gridCol>
                <a:gridCol w="1307063">
                  <a:extLst>
                    <a:ext uri="{9D8B030D-6E8A-4147-A177-3AD203B41FA5}">
                      <a16:colId xmlns:a16="http://schemas.microsoft.com/office/drawing/2014/main" val="543514454"/>
                    </a:ext>
                  </a:extLst>
                </a:gridCol>
              </a:tblGrid>
              <a:tr h="277697">
                <a:tc>
                  <a:txBody>
                    <a:bodyPr/>
                    <a:lstStyle/>
                    <a:p>
                      <a:pPr marL="0" marR="0" algn="ctr">
                        <a:lnSpc>
                          <a:spcPct val="115000"/>
                        </a:lnSpc>
                        <a:spcBef>
                          <a:spcPts val="0"/>
                        </a:spcBef>
                        <a:spcAft>
                          <a:spcPts val="0"/>
                        </a:spcAft>
                      </a:pPr>
                      <a:r>
                        <a:rPr lang="en-US" sz="900">
                          <a:effectLst/>
                        </a:rPr>
                        <a:t> </a:t>
                      </a:r>
                      <a:endParaRPr lang="en-US" sz="900">
                        <a:effectLst/>
                        <a:latin typeface="Arial" panose="020B0604020202020204" pitchFamily="34" charset="0"/>
                        <a:ea typeface="Arial" panose="020B0604020202020204" pitchFamily="34" charset="0"/>
                      </a:endParaRPr>
                    </a:p>
                  </a:txBody>
                  <a:tcPr marL="54461" marR="54461" marT="54461" marB="54461"/>
                </a:tc>
                <a:tc>
                  <a:txBody>
                    <a:bodyPr/>
                    <a:lstStyle/>
                    <a:p>
                      <a:pPr marL="0" marR="0" algn="ctr">
                        <a:lnSpc>
                          <a:spcPct val="115000"/>
                        </a:lnSpc>
                        <a:spcBef>
                          <a:spcPts val="0"/>
                        </a:spcBef>
                        <a:spcAft>
                          <a:spcPts val="0"/>
                        </a:spcAft>
                      </a:pPr>
                      <a:r>
                        <a:rPr lang="en-US" sz="1000" dirty="0">
                          <a:effectLst/>
                        </a:rPr>
                        <a:t>Monday 13</a:t>
                      </a:r>
                      <a:endParaRPr lang="en-US" sz="900" dirty="0">
                        <a:effectLst/>
                        <a:latin typeface="Arial" panose="020B0604020202020204" pitchFamily="34" charset="0"/>
                        <a:ea typeface="Arial" panose="020B0604020202020204" pitchFamily="34" charset="0"/>
                      </a:endParaRPr>
                    </a:p>
                  </a:txBody>
                  <a:tcPr marL="54461" marR="54461" marT="54461" marB="54461"/>
                </a:tc>
                <a:tc>
                  <a:txBody>
                    <a:bodyPr/>
                    <a:lstStyle/>
                    <a:p>
                      <a:pPr marL="0" marR="0" algn="ctr">
                        <a:lnSpc>
                          <a:spcPct val="115000"/>
                        </a:lnSpc>
                        <a:spcBef>
                          <a:spcPts val="0"/>
                        </a:spcBef>
                        <a:spcAft>
                          <a:spcPts val="0"/>
                        </a:spcAft>
                      </a:pPr>
                      <a:r>
                        <a:rPr lang="en-US" sz="1000" dirty="0">
                          <a:effectLst/>
                        </a:rPr>
                        <a:t>Tuesday 7</a:t>
                      </a:r>
                      <a:endParaRPr lang="en-US" sz="900" dirty="0">
                        <a:effectLst/>
                        <a:latin typeface="Arial" panose="020B0604020202020204" pitchFamily="34" charset="0"/>
                        <a:ea typeface="Arial" panose="020B0604020202020204" pitchFamily="34" charset="0"/>
                      </a:endParaRPr>
                    </a:p>
                  </a:txBody>
                  <a:tcPr marL="54461" marR="54461" marT="54461" marB="54461"/>
                </a:tc>
                <a:tc>
                  <a:txBody>
                    <a:bodyPr/>
                    <a:lstStyle/>
                    <a:p>
                      <a:pPr marL="0" marR="0" algn="ctr">
                        <a:lnSpc>
                          <a:spcPct val="115000"/>
                        </a:lnSpc>
                        <a:spcBef>
                          <a:spcPts val="0"/>
                        </a:spcBef>
                        <a:spcAft>
                          <a:spcPts val="0"/>
                        </a:spcAft>
                      </a:pPr>
                      <a:r>
                        <a:rPr lang="en-US" sz="1000" dirty="0">
                          <a:effectLst/>
                        </a:rPr>
                        <a:t>Wednesday 8</a:t>
                      </a:r>
                      <a:endParaRPr lang="en-US" sz="900" dirty="0">
                        <a:effectLst/>
                        <a:latin typeface="Arial" panose="020B0604020202020204" pitchFamily="34" charset="0"/>
                        <a:ea typeface="Arial" panose="020B0604020202020204" pitchFamily="34" charset="0"/>
                      </a:endParaRPr>
                    </a:p>
                  </a:txBody>
                  <a:tcPr marL="54461" marR="54461" marT="54461" marB="54461"/>
                </a:tc>
                <a:tc>
                  <a:txBody>
                    <a:bodyPr/>
                    <a:lstStyle/>
                    <a:p>
                      <a:pPr marL="0" marR="0" algn="ctr">
                        <a:lnSpc>
                          <a:spcPct val="115000"/>
                        </a:lnSpc>
                        <a:spcBef>
                          <a:spcPts val="0"/>
                        </a:spcBef>
                        <a:spcAft>
                          <a:spcPts val="0"/>
                        </a:spcAft>
                      </a:pPr>
                      <a:r>
                        <a:rPr lang="en-US" sz="1000" dirty="0">
                          <a:effectLst/>
                        </a:rPr>
                        <a:t>Thursday 9</a:t>
                      </a:r>
                      <a:endParaRPr lang="en-US" sz="900" dirty="0">
                        <a:effectLst/>
                        <a:latin typeface="Arial" panose="020B0604020202020204" pitchFamily="34" charset="0"/>
                        <a:ea typeface="Arial" panose="020B0604020202020204" pitchFamily="34" charset="0"/>
                      </a:endParaRPr>
                    </a:p>
                  </a:txBody>
                  <a:tcPr marL="54461" marR="54461" marT="54461" marB="54461"/>
                </a:tc>
                <a:tc>
                  <a:txBody>
                    <a:bodyPr/>
                    <a:lstStyle/>
                    <a:p>
                      <a:pPr marL="0" marR="0" algn="ctr">
                        <a:lnSpc>
                          <a:spcPct val="115000"/>
                        </a:lnSpc>
                        <a:spcBef>
                          <a:spcPts val="0"/>
                        </a:spcBef>
                        <a:spcAft>
                          <a:spcPts val="0"/>
                        </a:spcAft>
                      </a:pPr>
                      <a:r>
                        <a:rPr lang="en-US" sz="1000" dirty="0">
                          <a:effectLst/>
                        </a:rPr>
                        <a:t>Friday 10</a:t>
                      </a:r>
                      <a:endParaRPr lang="en-US" sz="900" dirty="0">
                        <a:effectLst/>
                        <a:latin typeface="Arial" panose="020B0604020202020204" pitchFamily="34" charset="0"/>
                        <a:ea typeface="Arial" panose="020B0604020202020204" pitchFamily="34" charset="0"/>
                      </a:endParaRPr>
                    </a:p>
                  </a:txBody>
                  <a:tcPr marL="54461" marR="54461" marT="54461" marB="54461"/>
                </a:tc>
                <a:extLst>
                  <a:ext uri="{0D108BD9-81ED-4DB2-BD59-A6C34878D82A}">
                    <a16:rowId xmlns:a16="http://schemas.microsoft.com/office/drawing/2014/main" val="3580287793"/>
                  </a:ext>
                </a:extLst>
              </a:tr>
              <a:tr h="550165">
                <a:tc>
                  <a:txBody>
                    <a:bodyPr/>
                    <a:lstStyle/>
                    <a:p>
                      <a:pPr marL="0" marR="0" algn="ctr">
                        <a:lnSpc>
                          <a:spcPct val="115000"/>
                        </a:lnSpc>
                        <a:spcBef>
                          <a:spcPts val="0"/>
                        </a:spcBef>
                        <a:spcAft>
                          <a:spcPts val="0"/>
                        </a:spcAft>
                      </a:pPr>
                      <a:r>
                        <a:rPr lang="en-US" sz="900">
                          <a:effectLst/>
                        </a:rPr>
                        <a:t>Focus Standard(s)</a:t>
                      </a:r>
                      <a:endParaRPr lang="en-US" sz="900">
                        <a:effectLst/>
                        <a:latin typeface="Arial" panose="020B0604020202020204" pitchFamily="34" charset="0"/>
                        <a:ea typeface="Arial" panose="020B0604020202020204" pitchFamily="34" charset="0"/>
                      </a:endParaRPr>
                    </a:p>
                  </a:txBody>
                  <a:tcPr marL="54461" marR="54461" marT="54461" marB="54461"/>
                </a:tc>
                <a:tc>
                  <a:txBody>
                    <a:bodyPr/>
                    <a:lstStyle/>
                    <a:p>
                      <a:pPr marL="0" marR="0">
                        <a:lnSpc>
                          <a:spcPct val="115000"/>
                        </a:lnSpc>
                        <a:spcBef>
                          <a:spcPts val="0"/>
                        </a:spcBef>
                        <a:spcAft>
                          <a:spcPts val="0"/>
                        </a:spcAft>
                      </a:pPr>
                      <a:r>
                        <a:rPr lang="en-US" sz="900" dirty="0">
                          <a:effectLst/>
                          <a:latin typeface="Book Antiqua" panose="02040602050305030304" pitchFamily="18" charset="0"/>
                        </a:rPr>
                        <a:t> </a:t>
                      </a:r>
                    </a:p>
                    <a:p>
                      <a:pPr marL="0" marR="0">
                        <a:lnSpc>
                          <a:spcPct val="115000"/>
                        </a:lnSpc>
                        <a:spcBef>
                          <a:spcPts val="0"/>
                        </a:spcBef>
                        <a:spcAft>
                          <a:spcPts val="0"/>
                        </a:spcAft>
                      </a:pPr>
                      <a:r>
                        <a:rPr lang="en-US" sz="900" dirty="0">
                          <a:effectLst/>
                          <a:latin typeface="Book Antiqua" panose="02040602050305030304" pitchFamily="18" charset="0"/>
                        </a:rPr>
                        <a:t> No School</a:t>
                      </a:r>
                      <a:endParaRPr lang="en-US" sz="900" dirty="0">
                        <a:effectLst/>
                        <a:latin typeface="Book Antiqua" panose="02040602050305030304" pitchFamily="18" charset="0"/>
                        <a:ea typeface="Arial" panose="020B0604020202020204" pitchFamily="34" charset="0"/>
                      </a:endParaRPr>
                    </a:p>
                  </a:txBody>
                  <a:tcPr marL="54461" marR="54461" marT="54461" marB="54461"/>
                </a:tc>
                <a:tc>
                  <a:txBody>
                    <a:bodyPr/>
                    <a:lstStyle/>
                    <a:p>
                      <a:pPr marL="0" marR="0">
                        <a:lnSpc>
                          <a:spcPct val="115000"/>
                        </a:lnSpc>
                        <a:spcBef>
                          <a:spcPts val="0"/>
                        </a:spcBef>
                        <a:spcAft>
                          <a:spcPts val="0"/>
                        </a:spcAft>
                      </a:pPr>
                      <a:r>
                        <a:rPr lang="en-US" sz="900" dirty="0">
                          <a:effectLst/>
                          <a:latin typeface="Book Antiqua" panose="02040602050305030304" pitchFamily="18" charset="0"/>
                        </a:rPr>
                        <a:t> </a:t>
                      </a:r>
                    </a:p>
                    <a:p>
                      <a:pPr marL="0" marR="0">
                        <a:lnSpc>
                          <a:spcPct val="115000"/>
                        </a:lnSpc>
                        <a:spcBef>
                          <a:spcPts val="0"/>
                        </a:spcBef>
                        <a:spcAft>
                          <a:spcPts val="0"/>
                        </a:spcAft>
                      </a:pPr>
                      <a:r>
                        <a:rPr lang="en-US" sz="900" dirty="0">
                          <a:effectLst/>
                          <a:latin typeface="Book Antiqua" panose="02040602050305030304" pitchFamily="18" charset="0"/>
                          <a:ea typeface="Arial" panose="020B0604020202020204" pitchFamily="34" charset="0"/>
                        </a:rPr>
                        <a:t>No School</a:t>
                      </a:r>
                    </a:p>
                    <a:p>
                      <a:pPr marL="0" marR="0">
                        <a:lnSpc>
                          <a:spcPct val="115000"/>
                        </a:lnSpc>
                        <a:spcBef>
                          <a:spcPts val="0"/>
                        </a:spcBef>
                        <a:spcAft>
                          <a:spcPts val="0"/>
                        </a:spcAft>
                      </a:pPr>
                      <a:r>
                        <a:rPr lang="en-US" sz="900" dirty="0">
                          <a:effectLst/>
                          <a:latin typeface="Book Antiqua" panose="02040602050305030304" pitchFamily="18" charset="0"/>
                          <a:ea typeface="Arial" panose="020B0604020202020204" pitchFamily="34" charset="0"/>
                        </a:rPr>
                        <a:t>Power Up (work from home)</a:t>
                      </a:r>
                    </a:p>
                    <a:p>
                      <a:pPr marL="0" marR="0">
                        <a:lnSpc>
                          <a:spcPct val="115000"/>
                        </a:lnSpc>
                        <a:spcBef>
                          <a:spcPts val="0"/>
                        </a:spcBef>
                        <a:spcAft>
                          <a:spcPts val="0"/>
                        </a:spcAft>
                      </a:pPr>
                      <a:endParaRPr lang="en-US" sz="900" dirty="0">
                        <a:effectLst/>
                        <a:latin typeface="Book Antiqua" panose="02040602050305030304" pitchFamily="18" charset="0"/>
                        <a:ea typeface="Arial" panose="020B0604020202020204" pitchFamily="34" charset="0"/>
                      </a:endParaRPr>
                    </a:p>
                  </a:txBody>
                  <a:tcPr marL="54461" marR="54461" marT="54461" marB="54461"/>
                </a:tc>
                <a:tc>
                  <a:txBody>
                    <a:bodyPr/>
                    <a:lstStyle/>
                    <a:p>
                      <a:pPr marL="0" marR="0">
                        <a:lnSpc>
                          <a:spcPct val="115000"/>
                        </a:lnSpc>
                        <a:spcBef>
                          <a:spcPts val="0"/>
                        </a:spcBef>
                        <a:spcAft>
                          <a:spcPts val="0"/>
                        </a:spcAft>
                      </a:pPr>
                      <a:r>
                        <a:rPr lang="en-US" sz="900" dirty="0">
                          <a:effectLst/>
                          <a:latin typeface="Book Antiqua" panose="02040602050305030304" pitchFamily="18" charset="0"/>
                        </a:rPr>
                        <a:t> </a:t>
                      </a:r>
                    </a:p>
                    <a:p>
                      <a:pPr marL="0" marR="0">
                        <a:lnSpc>
                          <a:spcPct val="115000"/>
                        </a:lnSpc>
                        <a:spcBef>
                          <a:spcPts val="0"/>
                        </a:spcBef>
                        <a:spcAft>
                          <a:spcPts val="0"/>
                        </a:spcAft>
                      </a:pPr>
                      <a:r>
                        <a:rPr lang="en-US" sz="900" dirty="0">
                          <a:effectLst/>
                          <a:latin typeface="Book Antiqua" panose="02040602050305030304" pitchFamily="18" charset="0"/>
                        </a:rPr>
                        <a:t>S6E1.e</a:t>
                      </a:r>
                      <a:endParaRPr lang="en-US" sz="900" dirty="0">
                        <a:effectLst/>
                        <a:latin typeface="Book Antiqua" panose="02040602050305030304" pitchFamily="18" charset="0"/>
                        <a:ea typeface="Arial" panose="020B0604020202020204" pitchFamily="34" charset="0"/>
                      </a:endParaRPr>
                    </a:p>
                  </a:txBody>
                  <a:tcPr marL="54461" marR="54461" marT="54461" marB="54461"/>
                </a:tc>
                <a:tc>
                  <a:txBody>
                    <a:bodyPr/>
                    <a:lstStyle/>
                    <a:p>
                      <a:pPr marL="0" marR="0">
                        <a:lnSpc>
                          <a:spcPct val="115000"/>
                        </a:lnSpc>
                        <a:spcBef>
                          <a:spcPts val="0"/>
                        </a:spcBef>
                        <a:spcAft>
                          <a:spcPts val="0"/>
                        </a:spcAft>
                      </a:pPr>
                      <a:r>
                        <a:rPr lang="en-US" sz="900" dirty="0">
                          <a:effectLst/>
                          <a:latin typeface="Book Antiqua" panose="02040602050305030304" pitchFamily="18" charset="0"/>
                        </a:rPr>
                        <a:t> </a:t>
                      </a:r>
                    </a:p>
                    <a:p>
                      <a:pPr marL="0" marR="0">
                        <a:lnSpc>
                          <a:spcPct val="115000"/>
                        </a:lnSpc>
                        <a:spcBef>
                          <a:spcPts val="0"/>
                        </a:spcBef>
                        <a:spcAft>
                          <a:spcPts val="0"/>
                        </a:spcAft>
                      </a:pPr>
                      <a:r>
                        <a:rPr lang="en-US" sz="900" dirty="0">
                          <a:effectLst/>
                          <a:latin typeface="Book Antiqua" panose="02040602050305030304" pitchFamily="18" charset="0"/>
                        </a:rPr>
                        <a:t>S6E1.e,b</a:t>
                      </a:r>
                      <a:endParaRPr lang="en-US" sz="900" dirty="0">
                        <a:effectLst/>
                        <a:latin typeface="Book Antiqua" panose="02040602050305030304" pitchFamily="18" charset="0"/>
                        <a:ea typeface="Arial" panose="020B0604020202020204" pitchFamily="34" charset="0"/>
                      </a:endParaRPr>
                    </a:p>
                  </a:txBody>
                  <a:tcPr marL="54461" marR="54461" marT="54461" marB="54461"/>
                </a:tc>
                <a:tc>
                  <a:txBody>
                    <a:bodyPr/>
                    <a:lstStyle/>
                    <a:p>
                      <a:pPr marL="0" marR="0">
                        <a:lnSpc>
                          <a:spcPct val="115000"/>
                        </a:lnSpc>
                        <a:spcBef>
                          <a:spcPts val="0"/>
                        </a:spcBef>
                        <a:spcAft>
                          <a:spcPts val="0"/>
                        </a:spcAft>
                      </a:pPr>
                      <a:r>
                        <a:rPr lang="en-US" sz="900" dirty="0">
                          <a:effectLst/>
                          <a:latin typeface="Book Antiqua" panose="02040602050305030304" pitchFamily="18" charset="0"/>
                        </a:rPr>
                        <a:t> </a:t>
                      </a:r>
                    </a:p>
                    <a:p>
                      <a:pPr marL="0" marR="0">
                        <a:lnSpc>
                          <a:spcPct val="115000"/>
                        </a:lnSpc>
                        <a:spcBef>
                          <a:spcPts val="0"/>
                        </a:spcBef>
                        <a:spcAft>
                          <a:spcPts val="0"/>
                        </a:spcAft>
                      </a:pPr>
                      <a:r>
                        <a:rPr lang="en-US" sz="900" dirty="0">
                          <a:effectLst/>
                          <a:latin typeface="Book Antiqua" panose="02040602050305030304" pitchFamily="18" charset="0"/>
                        </a:rPr>
                        <a:t>S6E1.e,b</a:t>
                      </a:r>
                      <a:endParaRPr lang="en-US" sz="900" dirty="0">
                        <a:effectLst/>
                        <a:latin typeface="Book Antiqua" panose="02040602050305030304" pitchFamily="18" charset="0"/>
                        <a:ea typeface="Arial" panose="020B0604020202020204" pitchFamily="34" charset="0"/>
                      </a:endParaRPr>
                    </a:p>
                  </a:txBody>
                  <a:tcPr marL="54461" marR="54461" marT="54461" marB="54461"/>
                </a:tc>
                <a:extLst>
                  <a:ext uri="{0D108BD9-81ED-4DB2-BD59-A6C34878D82A}">
                    <a16:rowId xmlns:a16="http://schemas.microsoft.com/office/drawing/2014/main" val="3817183125"/>
                  </a:ext>
                </a:extLst>
              </a:tr>
              <a:tr h="399852">
                <a:tc>
                  <a:txBody>
                    <a:bodyPr/>
                    <a:lstStyle/>
                    <a:p>
                      <a:pPr marL="0" marR="0" algn="ctr">
                        <a:lnSpc>
                          <a:spcPct val="115000"/>
                        </a:lnSpc>
                        <a:spcBef>
                          <a:spcPts val="0"/>
                        </a:spcBef>
                        <a:spcAft>
                          <a:spcPts val="0"/>
                        </a:spcAft>
                      </a:pPr>
                      <a:r>
                        <a:rPr lang="en-US" sz="900">
                          <a:effectLst/>
                        </a:rPr>
                        <a:t>Learning Target(s)</a:t>
                      </a:r>
                      <a:endParaRPr lang="en-US" sz="900">
                        <a:effectLst/>
                        <a:latin typeface="Arial" panose="020B0604020202020204" pitchFamily="34" charset="0"/>
                        <a:ea typeface="Arial" panose="020B0604020202020204" pitchFamily="34" charset="0"/>
                      </a:endParaRPr>
                    </a:p>
                  </a:txBody>
                  <a:tcPr marL="54461" marR="54461" marT="54461" marB="54461"/>
                </a:tc>
                <a:tc>
                  <a:txBody>
                    <a:bodyPr/>
                    <a:lstStyle/>
                    <a:p>
                      <a:pPr marL="0" marR="0">
                        <a:lnSpc>
                          <a:spcPct val="115000"/>
                        </a:lnSpc>
                        <a:spcBef>
                          <a:spcPts val="0"/>
                        </a:spcBef>
                        <a:spcAft>
                          <a:spcPts val="0"/>
                        </a:spcAft>
                      </a:pPr>
                      <a:endParaRPr lang="en-US" sz="900" dirty="0">
                        <a:effectLst/>
                        <a:latin typeface="Book Antiqua" panose="02040602050305030304" pitchFamily="18" charset="0"/>
                        <a:ea typeface="Arial" panose="020B0604020202020204" pitchFamily="34" charset="0"/>
                      </a:endParaRPr>
                    </a:p>
                  </a:txBody>
                  <a:tcPr marL="54461" marR="54461" marT="54461" marB="54461"/>
                </a:tc>
                <a:tc>
                  <a:txBody>
                    <a:bodyPr/>
                    <a:lstStyle/>
                    <a:p>
                      <a:pPr marL="0" marR="0" lvl="0" indent="0" algn="l" defTabSz="914400" rtl="0" eaLnBrk="1" fontAlgn="auto" latinLnBrk="0" hangingPunct="1">
                        <a:lnSpc>
                          <a:spcPct val="115000"/>
                        </a:lnSpc>
                        <a:spcBef>
                          <a:spcPts val="0"/>
                        </a:spcBef>
                        <a:spcAft>
                          <a:spcPts val="0"/>
                        </a:spcAft>
                        <a:buClrTx/>
                        <a:buSzTx/>
                        <a:buFontTx/>
                        <a:buNone/>
                        <a:tabLst/>
                        <a:defRPr/>
                      </a:pPr>
                      <a:endParaRPr lang="en-US" sz="900" dirty="0">
                        <a:effectLst/>
                        <a:latin typeface="Book Antiqua" panose="02040602050305030304" pitchFamily="18" charset="0"/>
                        <a:ea typeface="Arial" panose="020B0604020202020204" pitchFamily="34" charset="0"/>
                      </a:endParaRPr>
                    </a:p>
                  </a:txBody>
                  <a:tcPr marL="54461" marR="54461" marT="54461" marB="54461"/>
                </a:tc>
                <a:tc>
                  <a:txBody>
                    <a:bodyPr/>
                    <a:lstStyle/>
                    <a:p>
                      <a:pPr marL="0" marR="0" lvl="0" indent="0" algn="l" defTabSz="914400" rtl="0" eaLnBrk="1" fontAlgn="auto" latinLnBrk="0" hangingPunct="1">
                        <a:lnSpc>
                          <a:spcPct val="115000"/>
                        </a:lnSpc>
                        <a:spcBef>
                          <a:spcPts val="0"/>
                        </a:spcBef>
                        <a:spcAft>
                          <a:spcPts val="0"/>
                        </a:spcAft>
                        <a:buClrTx/>
                        <a:buSzTx/>
                        <a:buFontTx/>
                        <a:buNone/>
                        <a:tabLst/>
                        <a:defRPr/>
                      </a:pPr>
                      <a:r>
                        <a:rPr lang="en-US" sz="900" dirty="0">
                          <a:effectLst/>
                          <a:latin typeface="Book Antiqua" panose="02040602050305030304" pitchFamily="18" charset="0"/>
                          <a:ea typeface="Arial" panose="020B0604020202020204" pitchFamily="34" charset="0"/>
                        </a:rPr>
                        <a:t>Comets and Asteroids</a:t>
                      </a:r>
                    </a:p>
                  </a:txBody>
                  <a:tcPr marL="54461" marR="54461" marT="54461" marB="54461"/>
                </a:tc>
                <a:tc>
                  <a:txBody>
                    <a:bodyPr/>
                    <a:lstStyle/>
                    <a:p>
                      <a:pPr marL="0" marR="0">
                        <a:lnSpc>
                          <a:spcPct val="115000"/>
                        </a:lnSpc>
                        <a:spcBef>
                          <a:spcPts val="0"/>
                        </a:spcBef>
                        <a:spcAft>
                          <a:spcPts val="0"/>
                        </a:spcAft>
                      </a:pPr>
                      <a:r>
                        <a:rPr lang="en-US" sz="900" dirty="0">
                          <a:effectLst/>
                          <a:latin typeface="Book Antiqua" panose="02040602050305030304" pitchFamily="18" charset="0"/>
                          <a:ea typeface="Arial" panose="020B0604020202020204" pitchFamily="34" charset="0"/>
                        </a:rPr>
                        <a:t>Comets and Asteroids</a:t>
                      </a:r>
                    </a:p>
                  </a:txBody>
                  <a:tcPr marL="54461" marR="54461" marT="54461" marB="54461"/>
                </a:tc>
                <a:tc>
                  <a:txBody>
                    <a:bodyPr/>
                    <a:lstStyle/>
                    <a:p>
                      <a:pPr marL="0" marR="0" lvl="0" indent="0" algn="l" defTabSz="914400" rtl="0" eaLnBrk="1" fontAlgn="auto" latinLnBrk="0" hangingPunct="1">
                        <a:lnSpc>
                          <a:spcPct val="115000"/>
                        </a:lnSpc>
                        <a:spcBef>
                          <a:spcPts val="0"/>
                        </a:spcBef>
                        <a:spcAft>
                          <a:spcPts val="0"/>
                        </a:spcAft>
                        <a:buClrTx/>
                        <a:buSzTx/>
                        <a:buFontTx/>
                        <a:buNone/>
                        <a:tabLst/>
                        <a:defRPr/>
                      </a:pPr>
                      <a:r>
                        <a:rPr lang="en-US" sz="900" dirty="0">
                          <a:effectLst/>
                          <a:latin typeface="Book Antiqua" panose="02040602050305030304" pitchFamily="18" charset="0"/>
                          <a:ea typeface="Arial" panose="020B0604020202020204" pitchFamily="34" charset="0"/>
                        </a:rPr>
                        <a:t>Milky Way Galaxy</a:t>
                      </a:r>
                    </a:p>
                  </a:txBody>
                  <a:tcPr marL="54461" marR="54461" marT="54461" marB="54461"/>
                </a:tc>
                <a:extLst>
                  <a:ext uri="{0D108BD9-81ED-4DB2-BD59-A6C34878D82A}">
                    <a16:rowId xmlns:a16="http://schemas.microsoft.com/office/drawing/2014/main" val="1435076937"/>
                  </a:ext>
                </a:extLst>
              </a:tr>
              <a:tr h="263646">
                <a:tc>
                  <a:txBody>
                    <a:bodyPr/>
                    <a:lstStyle/>
                    <a:p>
                      <a:pPr marL="0" marR="0" algn="ctr">
                        <a:lnSpc>
                          <a:spcPct val="115000"/>
                        </a:lnSpc>
                        <a:spcBef>
                          <a:spcPts val="0"/>
                        </a:spcBef>
                        <a:spcAft>
                          <a:spcPts val="0"/>
                        </a:spcAft>
                      </a:pPr>
                      <a:r>
                        <a:rPr lang="en-US" sz="900">
                          <a:effectLst/>
                        </a:rPr>
                        <a:t>Opening</a:t>
                      </a:r>
                      <a:endParaRPr lang="en-US" sz="900">
                        <a:effectLst/>
                        <a:latin typeface="Arial" panose="020B0604020202020204" pitchFamily="34" charset="0"/>
                        <a:ea typeface="Arial" panose="020B0604020202020204" pitchFamily="34" charset="0"/>
                      </a:endParaRPr>
                    </a:p>
                  </a:txBody>
                  <a:tcPr marL="54461" marR="54461" marT="54461" marB="54461"/>
                </a:tc>
                <a:tc>
                  <a:txBody>
                    <a:bodyPr/>
                    <a:lstStyle/>
                    <a:p>
                      <a:pPr marL="0" marR="0">
                        <a:lnSpc>
                          <a:spcPct val="115000"/>
                        </a:lnSpc>
                        <a:spcBef>
                          <a:spcPts val="0"/>
                        </a:spcBef>
                        <a:spcAft>
                          <a:spcPts val="0"/>
                        </a:spcAft>
                      </a:pPr>
                      <a:endParaRPr lang="en-US" sz="900" dirty="0">
                        <a:effectLst/>
                        <a:latin typeface="Book Antiqua" panose="02040602050305030304" pitchFamily="18" charset="0"/>
                        <a:ea typeface="Arial" panose="020B0604020202020204" pitchFamily="34" charset="0"/>
                      </a:endParaRPr>
                    </a:p>
                  </a:txBody>
                  <a:tcPr marL="54461" marR="54461" marT="54461" marB="54461"/>
                </a:tc>
                <a:tc>
                  <a:txBody>
                    <a:bodyPr/>
                    <a:lstStyle/>
                    <a:p>
                      <a:pPr marL="0" marR="0">
                        <a:lnSpc>
                          <a:spcPct val="115000"/>
                        </a:lnSpc>
                        <a:spcBef>
                          <a:spcPts val="0"/>
                        </a:spcBef>
                        <a:spcAft>
                          <a:spcPts val="0"/>
                        </a:spcAft>
                      </a:pPr>
                      <a:endParaRPr lang="en-US" sz="900" dirty="0">
                        <a:effectLst/>
                        <a:latin typeface="Book Antiqua" panose="02040602050305030304" pitchFamily="18" charset="0"/>
                        <a:ea typeface="Arial" panose="020B0604020202020204" pitchFamily="34" charset="0"/>
                      </a:endParaRPr>
                    </a:p>
                  </a:txBody>
                  <a:tcPr marL="54461" marR="54461" marT="54461" marB="54461"/>
                </a:tc>
                <a:tc>
                  <a:txBody>
                    <a:bodyPr/>
                    <a:lstStyle/>
                    <a:p>
                      <a:pPr marL="0" marR="0">
                        <a:lnSpc>
                          <a:spcPct val="115000"/>
                        </a:lnSpc>
                        <a:spcBef>
                          <a:spcPts val="0"/>
                        </a:spcBef>
                        <a:spcAft>
                          <a:spcPts val="0"/>
                        </a:spcAft>
                      </a:pPr>
                      <a:r>
                        <a:rPr lang="en-US" sz="900" dirty="0">
                          <a:effectLst/>
                          <a:latin typeface="Book Antiqua" panose="02040602050305030304" pitchFamily="18" charset="0"/>
                          <a:ea typeface="Arial" panose="020B0604020202020204" pitchFamily="34" charset="0"/>
                        </a:rPr>
                        <a:t>Game: Asteroids</a:t>
                      </a:r>
                    </a:p>
                  </a:txBody>
                  <a:tcPr marL="54461" marR="54461" marT="54461" marB="54461"/>
                </a:tc>
                <a:tc>
                  <a:txBody>
                    <a:bodyPr/>
                    <a:lstStyle/>
                    <a:p>
                      <a:pPr marL="0" marR="0">
                        <a:lnSpc>
                          <a:spcPct val="115000"/>
                        </a:lnSpc>
                        <a:spcBef>
                          <a:spcPts val="0"/>
                        </a:spcBef>
                        <a:spcAft>
                          <a:spcPts val="0"/>
                        </a:spcAft>
                      </a:pPr>
                      <a:r>
                        <a:rPr lang="en-US" sz="900" dirty="0">
                          <a:effectLst/>
                          <a:latin typeface="Book Antiqua" panose="02040602050305030304" pitchFamily="18" charset="0"/>
                        </a:rPr>
                        <a:t>WB Chapter 20</a:t>
                      </a:r>
                      <a:endParaRPr lang="en-US" sz="900" dirty="0">
                        <a:effectLst/>
                        <a:latin typeface="Book Antiqua" panose="02040602050305030304" pitchFamily="18" charset="0"/>
                        <a:ea typeface="Arial" panose="020B0604020202020204" pitchFamily="34" charset="0"/>
                      </a:endParaRPr>
                    </a:p>
                  </a:txBody>
                  <a:tcPr marL="54461" marR="54461" marT="54461" marB="54461"/>
                </a:tc>
                <a:tc>
                  <a:txBody>
                    <a:bodyPr/>
                    <a:lstStyle/>
                    <a:p>
                      <a:pPr marL="0" marR="0">
                        <a:lnSpc>
                          <a:spcPct val="115000"/>
                        </a:lnSpc>
                        <a:spcBef>
                          <a:spcPts val="0"/>
                        </a:spcBef>
                        <a:spcAft>
                          <a:spcPts val="0"/>
                        </a:spcAft>
                      </a:pPr>
                      <a:r>
                        <a:rPr lang="en-US" sz="900" dirty="0">
                          <a:effectLst/>
                          <a:latin typeface="Book Antiqua" panose="02040602050305030304" pitchFamily="18" charset="0"/>
                        </a:rPr>
                        <a:t>WB Chapter 20</a:t>
                      </a:r>
                      <a:endParaRPr lang="en-US" sz="900" dirty="0">
                        <a:effectLst/>
                        <a:latin typeface="Book Antiqua" panose="02040602050305030304" pitchFamily="18" charset="0"/>
                        <a:ea typeface="Arial" panose="020B0604020202020204" pitchFamily="34" charset="0"/>
                      </a:endParaRPr>
                    </a:p>
                  </a:txBody>
                  <a:tcPr marL="54461" marR="54461" marT="54461" marB="54461"/>
                </a:tc>
                <a:extLst>
                  <a:ext uri="{0D108BD9-81ED-4DB2-BD59-A6C34878D82A}">
                    <a16:rowId xmlns:a16="http://schemas.microsoft.com/office/drawing/2014/main" val="3520982054"/>
                  </a:ext>
                </a:extLst>
              </a:tr>
              <a:tr h="550165">
                <a:tc>
                  <a:txBody>
                    <a:bodyPr/>
                    <a:lstStyle/>
                    <a:p>
                      <a:pPr marL="0" marR="0" algn="ctr">
                        <a:lnSpc>
                          <a:spcPct val="115000"/>
                        </a:lnSpc>
                        <a:spcBef>
                          <a:spcPts val="0"/>
                        </a:spcBef>
                        <a:spcAft>
                          <a:spcPts val="0"/>
                        </a:spcAft>
                      </a:pPr>
                      <a:r>
                        <a:rPr lang="en-US" sz="900">
                          <a:effectLst/>
                        </a:rPr>
                        <a:t>Work Session</a:t>
                      </a:r>
                      <a:endParaRPr lang="en-US" sz="900">
                        <a:effectLst/>
                        <a:latin typeface="Arial" panose="020B0604020202020204" pitchFamily="34" charset="0"/>
                        <a:ea typeface="Arial" panose="020B0604020202020204" pitchFamily="34" charset="0"/>
                      </a:endParaRPr>
                    </a:p>
                  </a:txBody>
                  <a:tcPr marL="54461" marR="54461" marT="54461" marB="54461"/>
                </a:tc>
                <a:tc>
                  <a:txBody>
                    <a:bodyPr/>
                    <a:lstStyle/>
                    <a:p>
                      <a:pPr marL="0" marR="0" lvl="0" indent="0" algn="l" defTabSz="914400" rtl="0" eaLnBrk="1" fontAlgn="auto" latinLnBrk="0" hangingPunct="1">
                        <a:lnSpc>
                          <a:spcPct val="115000"/>
                        </a:lnSpc>
                        <a:spcBef>
                          <a:spcPts val="0"/>
                        </a:spcBef>
                        <a:spcAft>
                          <a:spcPts val="0"/>
                        </a:spcAft>
                        <a:buClrTx/>
                        <a:buSzTx/>
                        <a:buFontTx/>
                        <a:buNone/>
                        <a:tabLst/>
                        <a:defRPr/>
                      </a:pPr>
                      <a:endParaRPr lang="en-US" sz="900" dirty="0">
                        <a:effectLst/>
                        <a:latin typeface="Book Antiqua" panose="02040602050305030304" pitchFamily="18" charset="0"/>
                        <a:ea typeface="Arial" panose="020B0604020202020204" pitchFamily="34" charset="0"/>
                      </a:endParaRPr>
                    </a:p>
                  </a:txBody>
                  <a:tcPr marL="54461" marR="54461" marT="54461" marB="54461"/>
                </a:tc>
                <a:tc>
                  <a:txBody>
                    <a:bodyPr/>
                    <a:lstStyle/>
                    <a:p>
                      <a:pPr marL="0" marR="0">
                        <a:lnSpc>
                          <a:spcPct val="115000"/>
                        </a:lnSpc>
                        <a:spcBef>
                          <a:spcPts val="0"/>
                        </a:spcBef>
                        <a:spcAft>
                          <a:spcPts val="0"/>
                        </a:spcAft>
                      </a:pPr>
                      <a:endParaRPr lang="en-US" sz="900" dirty="0">
                        <a:effectLst/>
                        <a:latin typeface="Book Antiqua" panose="02040602050305030304" pitchFamily="18" charset="0"/>
                        <a:ea typeface="Arial" panose="020B0604020202020204" pitchFamily="34" charset="0"/>
                      </a:endParaRPr>
                    </a:p>
                  </a:txBody>
                  <a:tcPr marL="54461" marR="54461" marT="54461" marB="54461"/>
                </a:tc>
                <a:tc>
                  <a:txBody>
                    <a:bodyPr/>
                    <a:lstStyle/>
                    <a:p>
                      <a:pPr marL="0" marR="0">
                        <a:lnSpc>
                          <a:spcPct val="115000"/>
                        </a:lnSpc>
                        <a:spcBef>
                          <a:spcPts val="0"/>
                        </a:spcBef>
                        <a:spcAft>
                          <a:spcPts val="0"/>
                        </a:spcAft>
                      </a:pPr>
                      <a:r>
                        <a:rPr lang="en-US" sz="900" dirty="0">
                          <a:effectLst/>
                          <a:latin typeface="Book Antiqua" panose="02040602050305030304" pitchFamily="18" charset="0"/>
                          <a:ea typeface="Arial" panose="020B0604020202020204" pitchFamily="34" charset="0"/>
                        </a:rPr>
                        <a:t>Solar System; comets and asteroids; draw size of planets</a:t>
                      </a:r>
                    </a:p>
                  </a:txBody>
                  <a:tcPr marL="54461" marR="54461" marT="54461" marB="54461"/>
                </a:tc>
                <a:tc>
                  <a:txBody>
                    <a:bodyPr/>
                    <a:lstStyle/>
                    <a:p>
                      <a:pPr marL="0" marR="0" lvl="0" indent="0" algn="l" defTabSz="914400" rtl="0" eaLnBrk="1" fontAlgn="auto" latinLnBrk="0" hangingPunct="1">
                        <a:lnSpc>
                          <a:spcPct val="115000"/>
                        </a:lnSpc>
                        <a:spcBef>
                          <a:spcPts val="0"/>
                        </a:spcBef>
                        <a:spcAft>
                          <a:spcPts val="0"/>
                        </a:spcAft>
                        <a:buClrTx/>
                        <a:buSzTx/>
                        <a:buFontTx/>
                        <a:buNone/>
                        <a:tabLst/>
                        <a:defRPr/>
                      </a:pPr>
                      <a:r>
                        <a:rPr lang="en-US" sz="900" dirty="0">
                          <a:effectLst/>
                          <a:latin typeface="Book Antiqua" panose="02040602050305030304" pitchFamily="18" charset="0"/>
                          <a:ea typeface="Arial" panose="020B0604020202020204" pitchFamily="34" charset="0"/>
                        </a:rPr>
                        <a:t>Solar System; comets and asteroids; draw size of planets</a:t>
                      </a:r>
                    </a:p>
                    <a:p>
                      <a:pPr marL="0" marR="0">
                        <a:lnSpc>
                          <a:spcPct val="115000"/>
                        </a:lnSpc>
                        <a:spcBef>
                          <a:spcPts val="0"/>
                        </a:spcBef>
                        <a:spcAft>
                          <a:spcPts val="0"/>
                        </a:spcAft>
                      </a:pPr>
                      <a:endParaRPr lang="en-US" sz="900" dirty="0">
                        <a:effectLst/>
                        <a:latin typeface="Book Antiqua" panose="02040602050305030304" pitchFamily="18" charset="0"/>
                        <a:ea typeface="Arial" panose="020B0604020202020204" pitchFamily="34" charset="0"/>
                      </a:endParaRPr>
                    </a:p>
                  </a:txBody>
                  <a:tcPr marL="54461" marR="54461" marT="54461" marB="54461"/>
                </a:tc>
                <a:tc>
                  <a:txBody>
                    <a:bodyPr/>
                    <a:lstStyle/>
                    <a:p>
                      <a:pPr marL="0" marR="0">
                        <a:lnSpc>
                          <a:spcPct val="115000"/>
                        </a:lnSpc>
                        <a:spcBef>
                          <a:spcPts val="0"/>
                        </a:spcBef>
                        <a:spcAft>
                          <a:spcPts val="0"/>
                        </a:spcAft>
                      </a:pPr>
                      <a:r>
                        <a:rPr lang="en-US" sz="900" dirty="0">
                          <a:effectLst/>
                          <a:latin typeface="Book Antiqua" panose="02040602050305030304" pitchFamily="18" charset="0"/>
                          <a:ea typeface="Arial" panose="020B0604020202020204" pitchFamily="34" charset="0"/>
                        </a:rPr>
                        <a:t>Solar system; Milky Way Galaxy; Comets and Asteroids; size of the planets</a:t>
                      </a:r>
                    </a:p>
                  </a:txBody>
                  <a:tcPr marL="54461" marR="54461" marT="54461" marB="54461"/>
                </a:tc>
                <a:extLst>
                  <a:ext uri="{0D108BD9-81ED-4DB2-BD59-A6C34878D82A}">
                    <a16:rowId xmlns:a16="http://schemas.microsoft.com/office/drawing/2014/main" val="352703316"/>
                  </a:ext>
                </a:extLst>
              </a:tr>
              <a:tr h="399852">
                <a:tc>
                  <a:txBody>
                    <a:bodyPr/>
                    <a:lstStyle/>
                    <a:p>
                      <a:pPr marL="0" marR="0" algn="ctr">
                        <a:lnSpc>
                          <a:spcPct val="115000"/>
                        </a:lnSpc>
                        <a:spcBef>
                          <a:spcPts val="0"/>
                        </a:spcBef>
                        <a:spcAft>
                          <a:spcPts val="0"/>
                        </a:spcAft>
                      </a:pPr>
                      <a:r>
                        <a:rPr lang="en-US" sz="900">
                          <a:effectLst/>
                        </a:rPr>
                        <a:t>Closing</a:t>
                      </a:r>
                      <a:endParaRPr lang="en-US" sz="900">
                        <a:effectLst/>
                        <a:latin typeface="Arial" panose="020B0604020202020204" pitchFamily="34" charset="0"/>
                        <a:ea typeface="Arial" panose="020B0604020202020204" pitchFamily="34" charset="0"/>
                      </a:endParaRPr>
                    </a:p>
                  </a:txBody>
                  <a:tcPr marL="54461" marR="54461" marT="54461" marB="54461"/>
                </a:tc>
                <a:tc>
                  <a:txBody>
                    <a:bodyPr/>
                    <a:lstStyle/>
                    <a:p>
                      <a:pPr marL="0" marR="0">
                        <a:lnSpc>
                          <a:spcPct val="115000"/>
                        </a:lnSpc>
                        <a:spcBef>
                          <a:spcPts val="0"/>
                        </a:spcBef>
                        <a:spcAft>
                          <a:spcPts val="0"/>
                        </a:spcAft>
                      </a:pPr>
                      <a:r>
                        <a:rPr lang="en-US" sz="900" dirty="0">
                          <a:effectLst/>
                          <a:latin typeface="Book Antiqua" panose="02040602050305030304" pitchFamily="18" charset="0"/>
                        </a:rPr>
                        <a:t> </a:t>
                      </a:r>
                      <a:endParaRPr lang="en-US" sz="900" dirty="0">
                        <a:effectLst/>
                        <a:latin typeface="Book Antiqua" panose="02040602050305030304" pitchFamily="18" charset="0"/>
                        <a:ea typeface="Arial" panose="020B0604020202020204" pitchFamily="34" charset="0"/>
                      </a:endParaRPr>
                    </a:p>
                  </a:txBody>
                  <a:tcPr marL="54461" marR="54461" marT="54461" marB="54461"/>
                </a:tc>
                <a:tc>
                  <a:txBody>
                    <a:bodyPr/>
                    <a:lstStyle/>
                    <a:p>
                      <a:pPr marL="0" marR="0">
                        <a:lnSpc>
                          <a:spcPct val="115000"/>
                        </a:lnSpc>
                        <a:spcBef>
                          <a:spcPts val="0"/>
                        </a:spcBef>
                        <a:spcAft>
                          <a:spcPts val="0"/>
                        </a:spcAft>
                      </a:pPr>
                      <a:endParaRPr lang="en-US" sz="900" dirty="0">
                        <a:effectLst/>
                        <a:latin typeface="Book Antiqua" panose="02040602050305030304" pitchFamily="18" charset="0"/>
                        <a:ea typeface="Arial" panose="020B0604020202020204" pitchFamily="34" charset="0"/>
                      </a:endParaRPr>
                    </a:p>
                  </a:txBody>
                  <a:tcPr marL="54461" marR="54461" marT="54461" marB="54461"/>
                </a:tc>
                <a:tc>
                  <a:txBody>
                    <a:bodyPr/>
                    <a:lstStyle/>
                    <a:p>
                      <a:pPr marL="0" marR="0">
                        <a:lnSpc>
                          <a:spcPct val="115000"/>
                        </a:lnSpc>
                        <a:spcBef>
                          <a:spcPts val="0"/>
                        </a:spcBef>
                        <a:spcAft>
                          <a:spcPts val="0"/>
                        </a:spcAft>
                      </a:pPr>
                      <a:r>
                        <a:rPr lang="en-US" sz="900">
                          <a:effectLst/>
                          <a:latin typeface="Book Antiqua" panose="02040602050305030304" pitchFamily="18" charset="0"/>
                        </a:rPr>
                        <a:t>TOD</a:t>
                      </a:r>
                      <a:endParaRPr lang="en-US" sz="900">
                        <a:effectLst/>
                        <a:latin typeface="Book Antiqua" panose="02040602050305030304" pitchFamily="18" charset="0"/>
                        <a:ea typeface="Arial" panose="020B0604020202020204" pitchFamily="34" charset="0"/>
                      </a:endParaRPr>
                    </a:p>
                  </a:txBody>
                  <a:tcPr marL="54461" marR="54461" marT="54461" marB="54461"/>
                </a:tc>
                <a:tc>
                  <a:txBody>
                    <a:bodyPr/>
                    <a:lstStyle/>
                    <a:p>
                      <a:pPr marL="0" marR="0">
                        <a:lnSpc>
                          <a:spcPct val="115000"/>
                        </a:lnSpc>
                        <a:spcBef>
                          <a:spcPts val="0"/>
                        </a:spcBef>
                        <a:spcAft>
                          <a:spcPts val="0"/>
                        </a:spcAft>
                      </a:pPr>
                      <a:r>
                        <a:rPr lang="en-US" sz="900" dirty="0">
                          <a:effectLst/>
                          <a:latin typeface="Book Antiqua" panose="02040602050305030304" pitchFamily="18" charset="0"/>
                          <a:ea typeface="Arial" panose="020B0604020202020204" pitchFamily="34" charset="0"/>
                        </a:rPr>
                        <a:t>Think-Pair-Share</a:t>
                      </a:r>
                    </a:p>
                  </a:txBody>
                  <a:tcPr marL="54461" marR="54461" marT="54461" marB="54461"/>
                </a:tc>
                <a:tc>
                  <a:txBody>
                    <a:bodyPr/>
                    <a:lstStyle/>
                    <a:p>
                      <a:pPr marL="0" marR="0">
                        <a:lnSpc>
                          <a:spcPct val="115000"/>
                        </a:lnSpc>
                        <a:spcBef>
                          <a:spcPts val="0"/>
                        </a:spcBef>
                        <a:spcAft>
                          <a:spcPts val="0"/>
                        </a:spcAft>
                      </a:pPr>
                      <a:r>
                        <a:rPr lang="en-US" sz="900" dirty="0">
                          <a:effectLst/>
                          <a:latin typeface="Book Antiqua" panose="02040602050305030304" pitchFamily="18" charset="0"/>
                          <a:ea typeface="Arial" panose="020B0604020202020204" pitchFamily="34" charset="0"/>
                        </a:rPr>
                        <a:t>Class Discussion</a:t>
                      </a:r>
                    </a:p>
                  </a:txBody>
                  <a:tcPr marL="54461" marR="54461" marT="54461" marB="54461"/>
                </a:tc>
                <a:extLst>
                  <a:ext uri="{0D108BD9-81ED-4DB2-BD59-A6C34878D82A}">
                    <a16:rowId xmlns:a16="http://schemas.microsoft.com/office/drawing/2014/main" val="1033819957"/>
                  </a:ext>
                </a:extLst>
              </a:tr>
              <a:tr h="399852">
                <a:tc>
                  <a:txBody>
                    <a:bodyPr/>
                    <a:lstStyle/>
                    <a:p>
                      <a:pPr marL="0" marR="0" algn="ctr">
                        <a:lnSpc>
                          <a:spcPct val="115000"/>
                        </a:lnSpc>
                        <a:spcBef>
                          <a:spcPts val="0"/>
                        </a:spcBef>
                        <a:spcAft>
                          <a:spcPts val="0"/>
                        </a:spcAft>
                      </a:pPr>
                      <a:r>
                        <a:rPr lang="en-US" sz="900">
                          <a:effectLst/>
                        </a:rPr>
                        <a:t>Minor Assignments Due</a:t>
                      </a:r>
                      <a:endParaRPr lang="en-US" sz="900">
                        <a:effectLst/>
                        <a:latin typeface="Arial" panose="020B0604020202020204" pitchFamily="34" charset="0"/>
                        <a:ea typeface="Arial" panose="020B0604020202020204" pitchFamily="34" charset="0"/>
                      </a:endParaRPr>
                    </a:p>
                  </a:txBody>
                  <a:tcPr marL="54461" marR="54461" marT="54461" marB="54461"/>
                </a:tc>
                <a:tc>
                  <a:txBody>
                    <a:bodyPr/>
                    <a:lstStyle/>
                    <a:p>
                      <a:pPr marL="0" marR="0">
                        <a:lnSpc>
                          <a:spcPct val="115000"/>
                        </a:lnSpc>
                        <a:spcBef>
                          <a:spcPts val="0"/>
                        </a:spcBef>
                        <a:spcAft>
                          <a:spcPts val="0"/>
                        </a:spcAft>
                      </a:pPr>
                      <a:r>
                        <a:rPr lang="en-US" sz="900">
                          <a:effectLst/>
                          <a:latin typeface="Book Antiqua" panose="02040602050305030304" pitchFamily="18" charset="0"/>
                        </a:rPr>
                        <a:t> </a:t>
                      </a:r>
                    </a:p>
                    <a:p>
                      <a:pPr marL="0" marR="0">
                        <a:lnSpc>
                          <a:spcPct val="115000"/>
                        </a:lnSpc>
                        <a:spcBef>
                          <a:spcPts val="0"/>
                        </a:spcBef>
                        <a:spcAft>
                          <a:spcPts val="0"/>
                        </a:spcAft>
                      </a:pPr>
                      <a:r>
                        <a:rPr lang="en-US" sz="900">
                          <a:effectLst/>
                          <a:latin typeface="Book Antiqua" panose="02040602050305030304" pitchFamily="18" charset="0"/>
                        </a:rPr>
                        <a:t> </a:t>
                      </a:r>
                      <a:endParaRPr lang="en-US" sz="900">
                        <a:effectLst/>
                        <a:latin typeface="Book Antiqua" panose="02040602050305030304" pitchFamily="18" charset="0"/>
                        <a:ea typeface="Arial" panose="020B0604020202020204" pitchFamily="34" charset="0"/>
                      </a:endParaRPr>
                    </a:p>
                  </a:txBody>
                  <a:tcPr marL="54461" marR="54461" marT="54461" marB="54461"/>
                </a:tc>
                <a:tc>
                  <a:txBody>
                    <a:bodyPr/>
                    <a:lstStyle/>
                    <a:p>
                      <a:pPr marL="0" marR="0">
                        <a:lnSpc>
                          <a:spcPct val="115000"/>
                        </a:lnSpc>
                        <a:spcBef>
                          <a:spcPts val="0"/>
                        </a:spcBef>
                        <a:spcAft>
                          <a:spcPts val="0"/>
                        </a:spcAft>
                      </a:pPr>
                      <a:r>
                        <a:rPr lang="en-US" sz="900">
                          <a:effectLst/>
                          <a:latin typeface="Book Antiqua" panose="02040602050305030304" pitchFamily="18" charset="0"/>
                        </a:rPr>
                        <a:t> </a:t>
                      </a:r>
                      <a:endParaRPr lang="en-US" sz="900">
                        <a:effectLst/>
                        <a:latin typeface="Book Antiqua" panose="02040602050305030304" pitchFamily="18" charset="0"/>
                        <a:ea typeface="Arial" panose="020B0604020202020204" pitchFamily="34" charset="0"/>
                      </a:endParaRPr>
                    </a:p>
                  </a:txBody>
                  <a:tcPr marL="54461" marR="54461" marT="54461" marB="54461"/>
                </a:tc>
                <a:tc>
                  <a:txBody>
                    <a:bodyPr/>
                    <a:lstStyle/>
                    <a:p>
                      <a:pPr marL="0" marR="0">
                        <a:lnSpc>
                          <a:spcPct val="115000"/>
                        </a:lnSpc>
                        <a:spcBef>
                          <a:spcPts val="0"/>
                        </a:spcBef>
                        <a:spcAft>
                          <a:spcPts val="0"/>
                        </a:spcAft>
                      </a:pPr>
                      <a:endParaRPr lang="en-US" sz="900" dirty="0">
                        <a:effectLst/>
                        <a:latin typeface="Book Antiqua" panose="02040602050305030304" pitchFamily="18" charset="0"/>
                        <a:ea typeface="Arial" panose="020B0604020202020204" pitchFamily="34" charset="0"/>
                      </a:endParaRPr>
                    </a:p>
                    <a:p>
                      <a:pPr marL="0" marR="0">
                        <a:lnSpc>
                          <a:spcPct val="115000"/>
                        </a:lnSpc>
                        <a:spcBef>
                          <a:spcPts val="0"/>
                        </a:spcBef>
                        <a:spcAft>
                          <a:spcPts val="0"/>
                        </a:spcAft>
                      </a:pPr>
                      <a:endParaRPr lang="en-US" sz="900" dirty="0">
                        <a:effectLst/>
                        <a:latin typeface="Book Antiqua" panose="02040602050305030304" pitchFamily="18" charset="0"/>
                        <a:ea typeface="Arial" panose="020B0604020202020204" pitchFamily="34" charset="0"/>
                      </a:endParaRPr>
                    </a:p>
                  </a:txBody>
                  <a:tcPr marL="54461" marR="54461" marT="54461" marB="54461"/>
                </a:tc>
                <a:tc>
                  <a:txBody>
                    <a:bodyPr/>
                    <a:lstStyle/>
                    <a:p>
                      <a:pPr marL="0" marR="0" lvl="0" indent="0" algn="l" defTabSz="914400" rtl="0" eaLnBrk="1" fontAlgn="auto" latinLnBrk="0" hangingPunct="1">
                        <a:lnSpc>
                          <a:spcPct val="115000"/>
                        </a:lnSpc>
                        <a:spcBef>
                          <a:spcPts val="0"/>
                        </a:spcBef>
                        <a:spcAft>
                          <a:spcPts val="0"/>
                        </a:spcAft>
                        <a:buClrTx/>
                        <a:buSzTx/>
                        <a:buFontTx/>
                        <a:buNone/>
                        <a:tabLst/>
                        <a:defRPr/>
                      </a:pPr>
                      <a:r>
                        <a:rPr lang="en-US" sz="900" dirty="0">
                          <a:effectLst/>
                        </a:rPr>
                        <a:t> </a:t>
                      </a:r>
                      <a:endParaRPr lang="en-US" sz="900" dirty="0">
                        <a:effectLst/>
                        <a:latin typeface="Arial" panose="020B0604020202020204" pitchFamily="34" charset="0"/>
                        <a:ea typeface="Arial" panose="020B0604020202020204" pitchFamily="34" charset="0"/>
                      </a:endParaRPr>
                    </a:p>
                  </a:txBody>
                  <a:tcPr marL="54461" marR="54461" marT="54461" marB="54461"/>
                </a:tc>
                <a:tc>
                  <a:txBody>
                    <a:bodyPr/>
                    <a:lstStyle/>
                    <a:p>
                      <a:pPr marL="0" marR="0">
                        <a:lnSpc>
                          <a:spcPct val="115000"/>
                        </a:lnSpc>
                        <a:spcBef>
                          <a:spcPts val="0"/>
                        </a:spcBef>
                        <a:spcAft>
                          <a:spcPts val="0"/>
                        </a:spcAft>
                      </a:pPr>
                      <a:r>
                        <a:rPr lang="en-US" sz="900" dirty="0">
                          <a:effectLst/>
                        </a:rPr>
                        <a:t> Quiz</a:t>
                      </a:r>
                      <a:endParaRPr lang="en-US" sz="900" dirty="0">
                        <a:effectLst/>
                        <a:latin typeface="Arial" panose="020B0604020202020204" pitchFamily="34" charset="0"/>
                        <a:ea typeface="Arial" panose="020B0604020202020204" pitchFamily="34" charset="0"/>
                      </a:endParaRPr>
                    </a:p>
                  </a:txBody>
                  <a:tcPr marL="54461" marR="54461" marT="54461" marB="54461"/>
                </a:tc>
                <a:extLst>
                  <a:ext uri="{0D108BD9-81ED-4DB2-BD59-A6C34878D82A}">
                    <a16:rowId xmlns:a16="http://schemas.microsoft.com/office/drawing/2014/main" val="2981779359"/>
                  </a:ext>
                </a:extLst>
              </a:tr>
              <a:tr h="263646">
                <a:tc>
                  <a:txBody>
                    <a:bodyPr/>
                    <a:lstStyle/>
                    <a:p>
                      <a:pPr marL="0" marR="0" algn="ctr">
                        <a:lnSpc>
                          <a:spcPct val="115000"/>
                        </a:lnSpc>
                        <a:spcBef>
                          <a:spcPts val="0"/>
                        </a:spcBef>
                        <a:spcAft>
                          <a:spcPts val="0"/>
                        </a:spcAft>
                      </a:pPr>
                      <a:r>
                        <a:rPr lang="en-US" sz="900">
                          <a:effectLst/>
                        </a:rPr>
                        <a:t>Major Assignments Due</a:t>
                      </a:r>
                      <a:endParaRPr lang="en-US" sz="900">
                        <a:effectLst/>
                        <a:latin typeface="Arial" panose="020B0604020202020204" pitchFamily="34" charset="0"/>
                        <a:ea typeface="Arial" panose="020B0604020202020204" pitchFamily="34" charset="0"/>
                      </a:endParaRPr>
                    </a:p>
                  </a:txBody>
                  <a:tcPr marL="54461" marR="54461" marT="54461" marB="54461"/>
                </a:tc>
                <a:tc>
                  <a:txBody>
                    <a:bodyPr/>
                    <a:lstStyle/>
                    <a:p>
                      <a:pPr marL="0" marR="0">
                        <a:lnSpc>
                          <a:spcPct val="115000"/>
                        </a:lnSpc>
                        <a:spcBef>
                          <a:spcPts val="0"/>
                        </a:spcBef>
                        <a:spcAft>
                          <a:spcPts val="0"/>
                        </a:spcAft>
                      </a:pPr>
                      <a:r>
                        <a:rPr lang="en-US" sz="900" dirty="0">
                          <a:effectLst/>
                          <a:latin typeface="Book Antiqua" panose="02040602050305030304" pitchFamily="18" charset="0"/>
                        </a:rPr>
                        <a:t> </a:t>
                      </a:r>
                    </a:p>
                    <a:p>
                      <a:pPr marL="0" marR="0">
                        <a:lnSpc>
                          <a:spcPct val="115000"/>
                        </a:lnSpc>
                        <a:spcBef>
                          <a:spcPts val="0"/>
                        </a:spcBef>
                        <a:spcAft>
                          <a:spcPts val="0"/>
                        </a:spcAft>
                      </a:pPr>
                      <a:endParaRPr lang="en-US" sz="900" dirty="0">
                        <a:effectLst/>
                        <a:latin typeface="Book Antiqua" panose="02040602050305030304" pitchFamily="18" charset="0"/>
                        <a:ea typeface="Arial" panose="020B0604020202020204" pitchFamily="34" charset="0"/>
                      </a:endParaRPr>
                    </a:p>
                  </a:txBody>
                  <a:tcPr marL="54461" marR="54461" marT="54461" marB="54461"/>
                </a:tc>
                <a:tc>
                  <a:txBody>
                    <a:bodyPr/>
                    <a:lstStyle/>
                    <a:p>
                      <a:pPr marL="0" marR="0">
                        <a:lnSpc>
                          <a:spcPct val="115000"/>
                        </a:lnSpc>
                        <a:spcBef>
                          <a:spcPts val="0"/>
                        </a:spcBef>
                        <a:spcAft>
                          <a:spcPts val="0"/>
                        </a:spcAft>
                      </a:pPr>
                      <a:r>
                        <a:rPr lang="en-US" sz="900">
                          <a:effectLst/>
                          <a:latin typeface="Book Antiqua" panose="02040602050305030304" pitchFamily="18" charset="0"/>
                        </a:rPr>
                        <a:t> </a:t>
                      </a:r>
                      <a:endParaRPr lang="en-US" sz="900">
                        <a:effectLst/>
                        <a:latin typeface="Book Antiqua" panose="02040602050305030304" pitchFamily="18" charset="0"/>
                        <a:ea typeface="Arial" panose="020B0604020202020204" pitchFamily="34" charset="0"/>
                      </a:endParaRPr>
                    </a:p>
                  </a:txBody>
                  <a:tcPr marL="54461" marR="54461" marT="54461" marB="54461"/>
                </a:tc>
                <a:tc>
                  <a:txBody>
                    <a:bodyPr/>
                    <a:lstStyle/>
                    <a:p>
                      <a:pPr marL="0" marR="0">
                        <a:lnSpc>
                          <a:spcPct val="115000"/>
                        </a:lnSpc>
                        <a:spcBef>
                          <a:spcPts val="0"/>
                        </a:spcBef>
                        <a:spcAft>
                          <a:spcPts val="0"/>
                        </a:spcAft>
                      </a:pPr>
                      <a:r>
                        <a:rPr lang="en-US" sz="900" dirty="0">
                          <a:effectLst/>
                          <a:latin typeface="Book Antiqua" panose="02040602050305030304" pitchFamily="18" charset="0"/>
                        </a:rPr>
                        <a:t> </a:t>
                      </a:r>
                      <a:endParaRPr lang="en-US" sz="900" dirty="0">
                        <a:effectLst/>
                        <a:latin typeface="Book Antiqua" panose="02040602050305030304" pitchFamily="18" charset="0"/>
                        <a:ea typeface="Arial" panose="020B0604020202020204" pitchFamily="34" charset="0"/>
                      </a:endParaRPr>
                    </a:p>
                  </a:txBody>
                  <a:tcPr marL="54461" marR="54461" marT="54461" marB="54461"/>
                </a:tc>
                <a:tc>
                  <a:txBody>
                    <a:bodyPr/>
                    <a:lstStyle/>
                    <a:p>
                      <a:pPr marL="0" marR="0">
                        <a:lnSpc>
                          <a:spcPct val="115000"/>
                        </a:lnSpc>
                        <a:spcBef>
                          <a:spcPts val="0"/>
                        </a:spcBef>
                        <a:spcAft>
                          <a:spcPts val="0"/>
                        </a:spcAft>
                      </a:pPr>
                      <a:r>
                        <a:rPr lang="en-US" sz="900" dirty="0">
                          <a:effectLst/>
                        </a:rPr>
                        <a:t> </a:t>
                      </a:r>
                      <a:endParaRPr lang="en-US" sz="900" dirty="0">
                        <a:effectLst/>
                        <a:latin typeface="Arial" panose="020B0604020202020204" pitchFamily="34" charset="0"/>
                        <a:ea typeface="Arial" panose="020B0604020202020204" pitchFamily="34" charset="0"/>
                      </a:endParaRPr>
                    </a:p>
                  </a:txBody>
                  <a:tcPr marL="54461" marR="54461" marT="54461" marB="54461"/>
                </a:tc>
                <a:tc>
                  <a:txBody>
                    <a:bodyPr/>
                    <a:lstStyle/>
                    <a:p>
                      <a:pPr marL="0" marR="0">
                        <a:lnSpc>
                          <a:spcPct val="115000"/>
                        </a:lnSpc>
                        <a:spcBef>
                          <a:spcPts val="0"/>
                        </a:spcBef>
                        <a:spcAft>
                          <a:spcPts val="0"/>
                        </a:spcAft>
                      </a:pPr>
                      <a:endParaRPr lang="en-US" sz="900" dirty="0">
                        <a:effectLst/>
                        <a:latin typeface="Arial" panose="020B0604020202020204" pitchFamily="34" charset="0"/>
                        <a:ea typeface="Arial" panose="020B0604020202020204" pitchFamily="34" charset="0"/>
                      </a:endParaRPr>
                    </a:p>
                  </a:txBody>
                  <a:tcPr marL="54461" marR="54461" marT="54461" marB="54461"/>
                </a:tc>
                <a:extLst>
                  <a:ext uri="{0D108BD9-81ED-4DB2-BD59-A6C34878D82A}">
                    <a16:rowId xmlns:a16="http://schemas.microsoft.com/office/drawing/2014/main" val="474718195"/>
                  </a:ext>
                </a:extLst>
              </a:tr>
              <a:tr h="550165">
                <a:tc gridSpan="2">
                  <a:txBody>
                    <a:bodyPr/>
                    <a:lstStyle/>
                    <a:p>
                      <a:pPr marL="0" marR="0" algn="ctr">
                        <a:lnSpc>
                          <a:spcPct val="115000"/>
                        </a:lnSpc>
                        <a:spcBef>
                          <a:spcPts val="0"/>
                        </a:spcBef>
                        <a:spcAft>
                          <a:spcPts val="0"/>
                        </a:spcAft>
                      </a:pPr>
                      <a:r>
                        <a:rPr lang="en-US" sz="900">
                          <a:effectLst/>
                        </a:rPr>
                        <a:t>Current Relearning &amp; Reassessment Assignments (with due dates)</a:t>
                      </a:r>
                      <a:endParaRPr lang="en-US" sz="900">
                        <a:effectLst/>
                        <a:latin typeface="Arial" panose="020B0604020202020204" pitchFamily="34" charset="0"/>
                        <a:ea typeface="Arial" panose="020B0604020202020204" pitchFamily="34" charset="0"/>
                      </a:endParaRPr>
                    </a:p>
                  </a:txBody>
                  <a:tcPr marL="54461" marR="54461" marT="54461" marB="54461"/>
                </a:tc>
                <a:tc hMerge="1">
                  <a:txBody>
                    <a:bodyPr/>
                    <a:lstStyle/>
                    <a:p>
                      <a:endParaRPr lang="en-US"/>
                    </a:p>
                  </a:txBody>
                  <a:tcPr/>
                </a:tc>
                <a:tc gridSpan="4">
                  <a:txBody>
                    <a:bodyPr/>
                    <a:lstStyle/>
                    <a:p>
                      <a:pPr marL="0" marR="0">
                        <a:lnSpc>
                          <a:spcPct val="115000"/>
                        </a:lnSpc>
                        <a:spcBef>
                          <a:spcPts val="0"/>
                        </a:spcBef>
                        <a:spcAft>
                          <a:spcPts val="0"/>
                        </a:spcAft>
                      </a:pPr>
                      <a:r>
                        <a:rPr lang="en-US" sz="900" dirty="0">
                          <a:effectLst/>
                        </a:rPr>
                        <a:t> Continue to collect missing </a:t>
                      </a:r>
                      <a:r>
                        <a:rPr lang="en-US" sz="900">
                          <a:effectLst/>
                        </a:rPr>
                        <a:t>graded assignments</a:t>
                      </a:r>
                      <a:endParaRPr lang="en-US" sz="900" dirty="0">
                        <a:effectLst/>
                      </a:endParaRPr>
                    </a:p>
                    <a:p>
                      <a:pPr marL="0" marR="0">
                        <a:lnSpc>
                          <a:spcPct val="115000"/>
                        </a:lnSpc>
                        <a:spcBef>
                          <a:spcPts val="0"/>
                        </a:spcBef>
                        <a:spcAft>
                          <a:spcPts val="0"/>
                        </a:spcAft>
                      </a:pPr>
                      <a:r>
                        <a:rPr lang="en-US" sz="900" dirty="0">
                          <a:effectLst/>
                        </a:rPr>
                        <a:t> </a:t>
                      </a:r>
                      <a:endParaRPr lang="en-US" sz="900" dirty="0">
                        <a:effectLst/>
                        <a:latin typeface="Arial" panose="020B0604020202020204" pitchFamily="34" charset="0"/>
                        <a:ea typeface="Arial" panose="020B0604020202020204" pitchFamily="34" charset="0"/>
                      </a:endParaRPr>
                    </a:p>
                  </a:txBody>
                  <a:tcPr marL="54461" marR="54461" marT="54461" marB="54461"/>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860003532"/>
                  </a:ext>
                </a:extLst>
              </a:tr>
              <a:tr h="428989">
                <a:tc gridSpan="2">
                  <a:txBody>
                    <a:bodyPr/>
                    <a:lstStyle/>
                    <a:p>
                      <a:pPr marL="0" marR="0" algn="ctr">
                        <a:lnSpc>
                          <a:spcPct val="115000"/>
                        </a:lnSpc>
                        <a:spcBef>
                          <a:spcPts val="0"/>
                        </a:spcBef>
                        <a:spcAft>
                          <a:spcPts val="0"/>
                        </a:spcAft>
                      </a:pPr>
                      <a:r>
                        <a:rPr lang="en-US" sz="900">
                          <a:effectLst/>
                        </a:rPr>
                        <a:t>Vocabulary</a:t>
                      </a:r>
                    </a:p>
                    <a:p>
                      <a:pPr marL="0" marR="0">
                        <a:lnSpc>
                          <a:spcPct val="115000"/>
                        </a:lnSpc>
                        <a:spcBef>
                          <a:spcPts val="0"/>
                        </a:spcBef>
                        <a:spcAft>
                          <a:spcPts val="0"/>
                        </a:spcAft>
                      </a:pPr>
                      <a:r>
                        <a:rPr lang="en-US" sz="900">
                          <a:effectLst/>
                        </a:rPr>
                        <a:t> </a:t>
                      </a:r>
                      <a:endParaRPr lang="en-US" sz="900">
                        <a:effectLst/>
                        <a:latin typeface="Arial" panose="020B0604020202020204" pitchFamily="34" charset="0"/>
                        <a:ea typeface="Arial" panose="020B0604020202020204" pitchFamily="34" charset="0"/>
                      </a:endParaRPr>
                    </a:p>
                  </a:txBody>
                  <a:tcPr marL="54461" marR="54461" marT="54461" marB="54461"/>
                </a:tc>
                <a:tc hMerge="1">
                  <a:txBody>
                    <a:bodyPr/>
                    <a:lstStyle/>
                    <a:p>
                      <a:endParaRPr lang="en-US"/>
                    </a:p>
                  </a:txBody>
                  <a:tcPr/>
                </a:tc>
                <a:tc gridSpan="4">
                  <a:txBody>
                    <a:bodyPr/>
                    <a:lstStyle/>
                    <a:p>
                      <a:pPr marL="0" marR="0">
                        <a:lnSpc>
                          <a:spcPct val="115000"/>
                        </a:lnSpc>
                        <a:spcBef>
                          <a:spcPts val="0"/>
                        </a:spcBef>
                        <a:spcAft>
                          <a:spcPts val="0"/>
                        </a:spcAft>
                      </a:pPr>
                      <a:r>
                        <a:rPr lang="en-US" sz="900">
                          <a:effectLst/>
                        </a:rPr>
                        <a:t> </a:t>
                      </a:r>
                      <a:endParaRPr lang="en-US" sz="900">
                        <a:effectLst/>
                        <a:latin typeface="Arial" panose="020B0604020202020204" pitchFamily="34" charset="0"/>
                        <a:ea typeface="Arial" panose="020B0604020202020204" pitchFamily="34" charset="0"/>
                      </a:endParaRPr>
                    </a:p>
                  </a:txBody>
                  <a:tcPr marL="54461" marR="54461" marT="54461" marB="54461"/>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846690723"/>
                  </a:ext>
                </a:extLst>
              </a:tr>
              <a:tr h="594333">
                <a:tc gridSpan="2">
                  <a:txBody>
                    <a:bodyPr/>
                    <a:lstStyle/>
                    <a:p>
                      <a:pPr marL="0" marR="0" algn="ctr">
                        <a:lnSpc>
                          <a:spcPct val="115000"/>
                        </a:lnSpc>
                        <a:spcBef>
                          <a:spcPts val="0"/>
                        </a:spcBef>
                        <a:spcAft>
                          <a:spcPts val="0"/>
                        </a:spcAft>
                      </a:pPr>
                      <a:r>
                        <a:rPr lang="en-US" sz="900">
                          <a:effectLst/>
                        </a:rPr>
                        <a:t>Upcoming Major Assignments</a:t>
                      </a:r>
                    </a:p>
                    <a:p>
                      <a:pPr marL="0" marR="0">
                        <a:lnSpc>
                          <a:spcPct val="115000"/>
                        </a:lnSpc>
                        <a:spcBef>
                          <a:spcPts val="0"/>
                        </a:spcBef>
                        <a:spcAft>
                          <a:spcPts val="0"/>
                        </a:spcAft>
                      </a:pPr>
                      <a:r>
                        <a:rPr lang="en-US" sz="900">
                          <a:effectLst/>
                        </a:rPr>
                        <a:t> </a:t>
                      </a:r>
                    </a:p>
                    <a:p>
                      <a:pPr marL="0" marR="0">
                        <a:lnSpc>
                          <a:spcPct val="115000"/>
                        </a:lnSpc>
                        <a:spcBef>
                          <a:spcPts val="0"/>
                        </a:spcBef>
                        <a:spcAft>
                          <a:spcPts val="0"/>
                        </a:spcAft>
                      </a:pPr>
                      <a:r>
                        <a:rPr lang="en-US" sz="900">
                          <a:effectLst/>
                        </a:rPr>
                        <a:t> </a:t>
                      </a:r>
                      <a:endParaRPr lang="en-US" sz="900">
                        <a:effectLst/>
                        <a:latin typeface="Arial" panose="020B0604020202020204" pitchFamily="34" charset="0"/>
                        <a:ea typeface="Arial" panose="020B0604020202020204" pitchFamily="34" charset="0"/>
                      </a:endParaRPr>
                    </a:p>
                  </a:txBody>
                  <a:tcPr marL="54461" marR="54461" marT="54461" marB="54461"/>
                </a:tc>
                <a:tc hMerge="1">
                  <a:txBody>
                    <a:bodyPr/>
                    <a:lstStyle/>
                    <a:p>
                      <a:endParaRPr lang="en-US"/>
                    </a:p>
                  </a:txBody>
                  <a:tcPr/>
                </a:tc>
                <a:tc gridSpan="4">
                  <a:txBody>
                    <a:bodyPr/>
                    <a:lstStyle/>
                    <a:p>
                      <a:pPr marL="0" marR="0">
                        <a:lnSpc>
                          <a:spcPct val="115000"/>
                        </a:lnSpc>
                        <a:spcBef>
                          <a:spcPts val="0"/>
                        </a:spcBef>
                        <a:spcAft>
                          <a:spcPts val="0"/>
                        </a:spcAft>
                      </a:pPr>
                      <a:r>
                        <a:rPr lang="en-US" sz="900" dirty="0">
                          <a:effectLst/>
                        </a:rPr>
                        <a:t>Science Fair Projects Due by March 10</a:t>
                      </a:r>
                    </a:p>
                    <a:p>
                      <a:pPr marL="0" marR="0">
                        <a:lnSpc>
                          <a:spcPct val="115000"/>
                        </a:lnSpc>
                        <a:spcBef>
                          <a:spcPts val="0"/>
                        </a:spcBef>
                        <a:spcAft>
                          <a:spcPts val="0"/>
                        </a:spcAft>
                      </a:pPr>
                      <a:r>
                        <a:rPr lang="en-US" sz="900" dirty="0">
                          <a:effectLst/>
                        </a:rPr>
                        <a:t> </a:t>
                      </a:r>
                      <a:endParaRPr lang="en-US" sz="900" dirty="0">
                        <a:effectLst/>
                        <a:latin typeface="Arial" panose="020B0604020202020204" pitchFamily="34" charset="0"/>
                        <a:ea typeface="Arial" panose="020B0604020202020204" pitchFamily="34" charset="0"/>
                      </a:endParaRPr>
                    </a:p>
                  </a:txBody>
                  <a:tcPr marL="54461" marR="54461" marT="54461" marB="54461"/>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397654756"/>
                  </a:ext>
                </a:extLst>
              </a:tr>
            </a:tbl>
          </a:graphicData>
        </a:graphic>
      </p:graphicFrame>
    </p:spTree>
    <p:extLst>
      <p:ext uri="{BB962C8B-B14F-4D97-AF65-F5344CB8AC3E}">
        <p14:creationId xmlns:p14="http://schemas.microsoft.com/office/powerpoint/2010/main" val="195801424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See All Eight Planets in One Night - Sky &amp; Telescope - Sky &amp; Telescope">
            <a:extLst>
              <a:ext uri="{FF2B5EF4-FFF2-40B4-BE49-F238E27FC236}">
                <a16:creationId xmlns:a16="http://schemas.microsoft.com/office/drawing/2014/main" id="{E63CD4E4-CEBB-43F0-BEF1-1774CB34876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1295400"/>
            <a:ext cx="8229600" cy="4419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3700028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The Planets in Our Solar System in Order of Size - Universe Today">
            <a:extLst>
              <a:ext uri="{FF2B5EF4-FFF2-40B4-BE49-F238E27FC236}">
                <a16:creationId xmlns:a16="http://schemas.microsoft.com/office/drawing/2014/main" id="{890B6196-2E85-4636-8030-061E8AFD52C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0" y="1285875"/>
            <a:ext cx="7620000" cy="428625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4CCF6C16-A53A-4FCB-B659-BA21A7414BCC}"/>
              </a:ext>
            </a:extLst>
          </p:cNvPr>
          <p:cNvSpPr txBox="1"/>
          <p:nvPr/>
        </p:nvSpPr>
        <p:spPr>
          <a:xfrm>
            <a:off x="3200400" y="304800"/>
            <a:ext cx="4876800" cy="707886"/>
          </a:xfrm>
          <a:prstGeom prst="rect">
            <a:avLst/>
          </a:prstGeom>
          <a:noFill/>
        </p:spPr>
        <p:txBody>
          <a:bodyPr wrap="square" rtlCol="0">
            <a:spAutoFit/>
          </a:bodyPr>
          <a:lstStyle/>
          <a:p>
            <a:r>
              <a:rPr lang="en-US" sz="4000" dirty="0"/>
              <a:t>Relative Size</a:t>
            </a:r>
          </a:p>
        </p:txBody>
      </p:sp>
    </p:spTree>
    <p:extLst>
      <p:ext uri="{BB962C8B-B14F-4D97-AF65-F5344CB8AC3E}">
        <p14:creationId xmlns:p14="http://schemas.microsoft.com/office/powerpoint/2010/main" val="426805182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Solar system | Definition, Planets, Diagram, Videos, &amp; Facts | Britannica">
            <a:extLst>
              <a:ext uri="{FF2B5EF4-FFF2-40B4-BE49-F238E27FC236}">
                <a16:creationId xmlns:a16="http://schemas.microsoft.com/office/drawing/2014/main" id="{D4D4050E-450B-491A-B8E7-BC72AE0045B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3900" y="1676400"/>
            <a:ext cx="7696200" cy="321343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D5A4F862-5FE6-4EC1-A685-395C70E684BD}"/>
              </a:ext>
            </a:extLst>
          </p:cNvPr>
          <p:cNvSpPr txBox="1"/>
          <p:nvPr/>
        </p:nvSpPr>
        <p:spPr>
          <a:xfrm>
            <a:off x="2743200" y="609600"/>
            <a:ext cx="4876800" cy="707886"/>
          </a:xfrm>
          <a:prstGeom prst="rect">
            <a:avLst/>
          </a:prstGeom>
          <a:noFill/>
        </p:spPr>
        <p:txBody>
          <a:bodyPr wrap="square" rtlCol="0">
            <a:spAutoFit/>
          </a:bodyPr>
          <a:lstStyle/>
          <a:p>
            <a:r>
              <a:rPr lang="en-US" sz="4000" dirty="0"/>
              <a:t>Relative Distance</a:t>
            </a:r>
          </a:p>
        </p:txBody>
      </p:sp>
    </p:spTree>
    <p:extLst>
      <p:ext uri="{BB962C8B-B14F-4D97-AF65-F5344CB8AC3E}">
        <p14:creationId xmlns:p14="http://schemas.microsoft.com/office/powerpoint/2010/main" val="68091899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Exploring the Solar System By the end of this session you will: have a  better understanding of the sizes of and relationship between units of  length have. - ppt download">
            <a:extLst>
              <a:ext uri="{FF2B5EF4-FFF2-40B4-BE49-F238E27FC236}">
                <a16:creationId xmlns:a16="http://schemas.microsoft.com/office/drawing/2014/main" id="{9FBBF834-7D3B-43C1-B333-69500D8F3AA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4400" y="685800"/>
            <a:ext cx="7112000" cy="5334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0717401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Atmospheres of the planets. @infinityscience2020 - YouTube">
            <a:extLst>
              <a:ext uri="{FF2B5EF4-FFF2-40B4-BE49-F238E27FC236}">
                <a16:creationId xmlns:a16="http://schemas.microsoft.com/office/drawing/2014/main" id="{830F54B2-D7F9-4298-9DD0-53D51D7AE2F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99066" y="1219200"/>
            <a:ext cx="7145867" cy="40195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64914242"/>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Paper">
  <a:themeElements>
    <a:clrScheme name="Paper">
      <a:dk1>
        <a:sysClr val="windowText" lastClr="000000"/>
      </a:dk1>
      <a:lt1>
        <a:sysClr val="window" lastClr="FFFFFF"/>
      </a:lt1>
      <a:dk2>
        <a:srgbClr val="444D26"/>
      </a:dk2>
      <a:lt2>
        <a:srgbClr val="FEFAC9"/>
      </a:lt2>
      <a:accent1>
        <a:srgbClr val="A5B592"/>
      </a:accent1>
      <a:accent2>
        <a:srgbClr val="F3A447"/>
      </a:accent2>
      <a:accent3>
        <a:srgbClr val="E7BC29"/>
      </a:accent3>
      <a:accent4>
        <a:srgbClr val="D092A7"/>
      </a:accent4>
      <a:accent5>
        <a:srgbClr val="9C85C0"/>
      </a:accent5>
      <a:accent6>
        <a:srgbClr val="809EC2"/>
      </a:accent6>
      <a:hlink>
        <a:srgbClr val="8E58B6"/>
      </a:hlink>
      <a:folHlink>
        <a:srgbClr val="7F6F6F"/>
      </a:folHlink>
    </a:clrScheme>
    <a:fontScheme name="Paper">
      <a:maj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Paper">
      <a:fillStyleLst>
        <a:solidFill>
          <a:schemeClr val="phClr"/>
        </a:solidFill>
        <a:blipFill>
          <a:blip xmlns:r="http://schemas.openxmlformats.org/officeDocument/2006/relationships" r:embed="rId1">
            <a:duotone>
              <a:schemeClr val="phClr">
                <a:shade val="63000"/>
                <a:tint val="82000"/>
              </a:schemeClr>
              <a:schemeClr val="phClr">
                <a:tint val="10000"/>
                <a:satMod val="400000"/>
              </a:schemeClr>
            </a:duotone>
          </a:blip>
          <a:tile tx="0" ty="0" sx="40000" sy="40000" flip="none" algn="tl"/>
        </a:blipFill>
        <a:blipFill>
          <a:blip xmlns:r="http://schemas.openxmlformats.org/officeDocument/2006/relationships" r:embed="rId1">
            <a:duotone>
              <a:schemeClr val="phClr">
                <a:shade val="40000"/>
              </a:schemeClr>
              <a:schemeClr val="phClr">
                <a:tint val="42000"/>
              </a:schemeClr>
            </a:duotone>
          </a:blip>
          <a:tile tx="0" ty="0" sx="40000" sy="40000" flip="none" algn="tl"/>
        </a:blipFill>
      </a:fillStyleLst>
      <a:lnStyleLst>
        <a:ln w="12700" cap="flat" cmpd="sng" algn="ctr">
          <a:solidFill>
            <a:schemeClr val="phClr"/>
          </a:solidFill>
          <a:prstDash val="solid"/>
        </a:ln>
        <a:ln w="38100" cap="flat" cmpd="sng" algn="ctr">
          <a:solidFill>
            <a:schemeClr val="phClr"/>
          </a:solidFill>
          <a:prstDash val="solid"/>
        </a:ln>
        <a:ln w="63500" cap="flat" cmpd="sng" algn="ctr">
          <a:solidFill>
            <a:schemeClr val="phClr"/>
          </a:solidFill>
          <a:prstDash val="solid"/>
        </a:ln>
      </a:lnStyleLst>
      <a:effectStyleLst>
        <a:effectStyle>
          <a:effectLst>
            <a:outerShdw blurRad="95000" rotWithShape="0">
              <a:srgbClr val="000000">
                <a:alpha val="50000"/>
              </a:srgbClr>
            </a:outerShdw>
            <a:softEdge rad="12700"/>
          </a:effectLst>
        </a:effectStyle>
        <a:effectStyle>
          <a:effectLst>
            <a:outerShdw blurRad="95000" rotWithShape="0">
              <a:srgbClr val="000000">
                <a:alpha val="50000"/>
              </a:srgbClr>
            </a:outerShdw>
            <a:softEdge rad="12700"/>
          </a:effectLst>
        </a:effectStyle>
        <a:effectStyle>
          <a:effectLst>
            <a:outerShdw blurRad="95000" algn="tl" rotWithShape="0">
              <a:srgbClr val="000000">
                <a:alpha val="50000"/>
              </a:srgbClr>
            </a:outerShdw>
          </a:effectLst>
          <a:scene3d>
            <a:camera prst="orthographicFront"/>
            <a:lightRig rig="soft" dir="t">
              <a:rot lat="0" lon="0" rev="18000000"/>
            </a:lightRig>
          </a:scene3d>
          <a:sp3d prstMaterial="dkEdge">
            <a:bevelT w="73660" h="44450" prst="riblet"/>
          </a:sp3d>
        </a:effectStyle>
      </a:effectStyleLst>
      <a:bgFillStyleLst>
        <a:solidFill>
          <a:schemeClr val="phClr"/>
        </a:solidFill>
        <a:blipFill>
          <a:blip xmlns:r="http://schemas.openxmlformats.org/officeDocument/2006/relationships" r:embed="rId1">
            <a:duotone>
              <a:schemeClr val="phClr">
                <a:shade val="55000"/>
                <a:alpha val="20000"/>
              </a:schemeClr>
              <a:schemeClr val="phClr">
                <a:tint val="40000"/>
                <a:shade val="90000"/>
                <a:satMod val="60000"/>
                <a:alpha val="20000"/>
              </a:schemeClr>
            </a:duotone>
          </a:blip>
          <a:tile tx="0" ty="0" sx="58000" sy="38000" flip="none" algn="tl"/>
        </a:blipFill>
        <a:blipFill>
          <a:blip xmlns:r="http://schemas.openxmlformats.org/officeDocument/2006/relationships" r:embed="rId2">
            <a:duotone>
              <a:schemeClr val="phClr">
                <a:shade val="12000"/>
                <a:satMod val="240000"/>
              </a:schemeClr>
              <a:schemeClr val="phClr">
                <a:tint val="65000"/>
              </a:schemeClr>
            </a:duotone>
          </a:blip>
          <a:stretch>
            <a:fillRect/>
          </a:stretch>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2817A08AFE9A234F97E3D44D92D62533" ma:contentTypeVersion="11" ma:contentTypeDescription="Create a new document." ma:contentTypeScope="" ma:versionID="0b19f6bead5720ed9316f47df1adf018">
  <xsd:schema xmlns:xsd="http://www.w3.org/2001/XMLSchema" xmlns:xs="http://www.w3.org/2001/XMLSchema" xmlns:p="http://schemas.microsoft.com/office/2006/metadata/properties" xmlns:ns3="e8ec4369-50f0-44d0-a25d-2c9496eb6d79" xmlns:ns4="16a2598a-fe9c-440d-8aa3-12b54edaf5bc" targetNamespace="http://schemas.microsoft.com/office/2006/metadata/properties" ma:root="true" ma:fieldsID="e29f006852b1d7914f3c032bb93f8695" ns3:_="" ns4:_="">
    <xsd:import namespace="e8ec4369-50f0-44d0-a25d-2c9496eb6d79"/>
    <xsd:import namespace="16a2598a-fe9c-440d-8aa3-12b54edaf5bc"/>
    <xsd:element name="properties">
      <xsd:complexType>
        <xsd:sequence>
          <xsd:element name="documentManagement">
            <xsd:complexType>
              <xsd:all>
                <xsd:element ref="ns3:MediaServiceMetadata" minOccurs="0"/>
                <xsd:element ref="ns3:MediaServiceFastMetadata" minOccurs="0"/>
                <xsd:element ref="ns3:MediaServiceDateTaken" minOccurs="0"/>
                <xsd:element ref="ns3:MediaLengthInSeconds" minOccurs="0"/>
                <xsd:element ref="ns3:MediaServiceAutoTags" minOccurs="0"/>
                <xsd:element ref="ns3:MediaServiceOCR" minOccurs="0"/>
                <xsd:element ref="ns3:MediaServiceGenerationTime" minOccurs="0"/>
                <xsd:element ref="ns3:MediaServiceEventHashCode" minOccurs="0"/>
                <xsd:element ref="ns4:SharedWithUsers" minOccurs="0"/>
                <xsd:element ref="ns4:SharedWithDetails" minOccurs="0"/>
                <xsd:element ref="ns4:SharingHintHash"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8ec4369-50f0-44d0-a25d-2c9496eb6d7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LengthInSeconds" ma:index="11" nillable="true" ma:displayName="MediaLengthInSeconds" ma:hidden="true" ma:internalName="MediaLengthInSeconds" ma:readOnly="true">
      <xsd:simpleType>
        <xsd:restriction base="dms:Unknown"/>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6a2598a-fe9c-440d-8aa3-12b54edaf5bc"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element name="SharingHintHash" ma:index="18"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A045009B-5B35-47FE-B697-938B233422B5}">
  <ds:schemaRefs>
    <ds:schemaRef ds:uri="http://schemas.microsoft.com/sharepoint/v3/contenttype/forms"/>
  </ds:schemaRefs>
</ds:datastoreItem>
</file>

<file path=customXml/itemProps2.xml><?xml version="1.0" encoding="utf-8"?>
<ds:datastoreItem xmlns:ds="http://schemas.openxmlformats.org/officeDocument/2006/customXml" ds:itemID="{90DCF3A2-C48E-4D01-A744-94F9312F2C1D}">
  <ds:schemaRefs>
    <ds:schemaRef ds:uri="http://schemas.microsoft.com/office/2006/documentManagement/types"/>
    <ds:schemaRef ds:uri="http://schemas.microsoft.com/office/2006/metadata/properties"/>
    <ds:schemaRef ds:uri="16a2598a-fe9c-440d-8aa3-12b54edaf5bc"/>
    <ds:schemaRef ds:uri="http://purl.org/dc/terms/"/>
    <ds:schemaRef ds:uri="http://schemas.microsoft.com/office/infopath/2007/PartnerControls"/>
    <ds:schemaRef ds:uri="e8ec4369-50f0-44d0-a25d-2c9496eb6d79"/>
    <ds:schemaRef ds:uri="http://www.w3.org/XML/1998/namespace"/>
    <ds:schemaRef ds:uri="http://purl.org/dc/elements/1.1/"/>
    <ds:schemaRef ds:uri="http://schemas.openxmlformats.org/package/2006/metadata/core-properties"/>
    <ds:schemaRef ds:uri="http://purl.org/dc/dcmitype/"/>
  </ds:schemaRefs>
</ds:datastoreItem>
</file>

<file path=customXml/itemProps3.xml><?xml version="1.0" encoding="utf-8"?>
<ds:datastoreItem xmlns:ds="http://schemas.openxmlformats.org/officeDocument/2006/customXml" ds:itemID="{F6313B5F-2320-4460-B5DD-F3AC1FD2EDF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e8ec4369-50f0-44d0-a25d-2c9496eb6d79"/>
    <ds:schemaRef ds:uri="16a2598a-fe9c-440d-8aa3-12b54edaf5b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Paper</Template>
  <TotalTime>4002</TotalTime>
  <Words>610</Words>
  <Application>Microsoft Office PowerPoint</Application>
  <PresentationFormat>On-screen Show (4:3)</PresentationFormat>
  <Paragraphs>105</Paragraphs>
  <Slides>20</Slides>
  <Notes>11</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20</vt:i4>
      </vt:variant>
    </vt:vector>
  </HeadingPairs>
  <TitlesOfParts>
    <vt:vector size="32" baseType="lpstr">
      <vt:lpstr>Aharoni</vt:lpstr>
      <vt:lpstr>Arial</vt:lpstr>
      <vt:lpstr>Arial Black</vt:lpstr>
      <vt:lpstr>Book Antiqua</vt:lpstr>
      <vt:lpstr>Calibri</vt:lpstr>
      <vt:lpstr>Constantia</vt:lpstr>
      <vt:lpstr>Times New Roman</vt:lpstr>
      <vt:lpstr>US</vt:lpstr>
      <vt:lpstr>Wingdings 2</vt:lpstr>
      <vt:lpstr>YouTube Noto</vt:lpstr>
      <vt:lpstr>YouTube Sans</vt:lpstr>
      <vt:lpstr>Paper</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Sylvia Porter</dc:creator>
  <cp:lastModifiedBy>Johnson, Richard</cp:lastModifiedBy>
  <cp:revision>109</cp:revision>
  <cp:lastPrinted>2023-02-16T13:43:17Z</cp:lastPrinted>
  <dcterms:created xsi:type="dcterms:W3CDTF">2022-08-17T18:07:01Z</dcterms:created>
  <dcterms:modified xsi:type="dcterms:W3CDTF">2023-03-14T17:44:53Z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0x0101002817A08AFE9A234F97E3D44D92D62533</vt:lpwstr>
  </property>
</Properties>
</file>